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notesSlides/notesSlide11.xml" ContentType="application/vnd.openxmlformats-officedocument.presentationml.notesSlide+xml"/>
  <Override PartName="/ppt/ink/ink1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1.xml" ContentType="application/inkml+xml"/>
  <Override PartName="/ppt/notesSlides/notesSlide14.xml" ContentType="application/vnd.openxmlformats-officedocument.presentationml.notesSlide+xml"/>
  <Override PartName="/ppt/ink/ink12.xml" ContentType="application/inkml+xml"/>
  <Override PartName="/ppt/notesSlides/notesSlide15.xml" ContentType="application/vnd.openxmlformats-officedocument.presentationml.notesSlide+xml"/>
  <Override PartName="/ppt/ink/ink13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4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5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301" r:id="rId2"/>
    <p:sldId id="265" r:id="rId3"/>
    <p:sldId id="702" r:id="rId4"/>
    <p:sldId id="638" r:id="rId5"/>
    <p:sldId id="679" r:id="rId6"/>
    <p:sldId id="703" r:id="rId7"/>
    <p:sldId id="704" r:id="rId8"/>
    <p:sldId id="680" r:id="rId9"/>
    <p:sldId id="681" r:id="rId10"/>
    <p:sldId id="682" r:id="rId11"/>
    <p:sldId id="684" r:id="rId12"/>
    <p:sldId id="685" r:id="rId13"/>
    <p:sldId id="686" r:id="rId14"/>
    <p:sldId id="655" r:id="rId15"/>
    <p:sldId id="687" r:id="rId16"/>
    <p:sldId id="689" r:id="rId17"/>
    <p:sldId id="688" r:id="rId18"/>
    <p:sldId id="690" r:id="rId19"/>
    <p:sldId id="691" r:id="rId20"/>
    <p:sldId id="692" r:id="rId21"/>
    <p:sldId id="694" r:id="rId22"/>
    <p:sldId id="693" r:id="rId23"/>
    <p:sldId id="695" r:id="rId24"/>
    <p:sldId id="696" r:id="rId25"/>
    <p:sldId id="697" r:id="rId26"/>
    <p:sldId id="701" r:id="rId27"/>
  </p:sldIdLst>
  <p:sldSz cx="12192000" cy="6858000"/>
  <p:notesSz cx="6858000" cy="9144000"/>
  <p:embeddedFontLst>
    <p:embeddedFont>
      <p:font typeface="Cambria Math" panose="02040503050406030204" pitchFamily="18" charset="0"/>
      <p:regular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Lato Light" panose="020F0502020204030203" pitchFamily="34" charset="0"/>
      <p:regular r:id="rId34"/>
      <p:bold r:id="rId35"/>
      <p:italic r:id="rId36"/>
      <p:boldItalic r:id="rId37"/>
    </p:embeddedFont>
    <p:embeddedFont>
      <p:font typeface="Roboto Slab" pitchFamily="2" charset="0"/>
      <p:regular r:id="rId38"/>
      <p:bold r:id="rId39"/>
    </p:embeddedFont>
  </p:embeddedFontLst>
  <p:custDataLst>
    <p:tags r:id="rId4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5"/>
    <p:restoredTop sz="96338"/>
  </p:normalViewPr>
  <p:slideViewPr>
    <p:cSldViewPr snapToGrid="0">
      <p:cViewPr varScale="1">
        <p:scale>
          <a:sx n="101" d="100"/>
          <a:sy n="101" d="100"/>
        </p:scale>
        <p:origin x="93" y="2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9.xml"/><Relationship Id="rId6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4-07T15:41:15.2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17616 12854 5519 0,'4'-5'496'0,"2"0"-496"0,-2 1 0 0,0-1 0 0,1 1 1088 0,2-3 128 0,5-6 32 0,11-8 0 0,8-9 496 0,10-6 112 16,4-2 0-16,1-2 16 0,0 2-896 0,-1 1-176 15,-2 0-32-15,-2 3-16 0,-2 3-352 0,-2 2-64 16,-3 0-16-16,-2 5 0 0,-1 0 272 0,-4 3 48 16,0 1 16-16,3-1 0 0,4-3 48 0,2-1 16 15,1 2 0-15,0 1 0 0,0 0-272 0,-2 3-48 0,-3 0-16 16,-2 2 0-16,-2 2-128 0,-1-1-16 0,-1 1-16 0,-2 2 0 0,-3 2 48 16,-1-1 16-16,-2 2 0 15,-3 2 0-15,0 2 80 0,-3-1 16 0,2 2 0 0,-4 0 0 0,0 1-160 0,-1 0-32 16,-4 1 0-16,0 0 0 0,-1 3-192 0,-3-3 0 15,1 2-144-15,-4 1 144 16,2-1-704-16,-1-1-64 0,-1 2 0 0,0-1-7824 16,-1-1-1584-16</inkml:trace>
  <inkml:trace contextRef="#ctx0" brushRef="#br0" timeOffset="526.51">17702 12506 4607 0,'7'3'400'0,"-4"0"-400"0,0 1 0 0,0 0 0 0,-2-1 0 0,1 1 0 0,-1 2-192 0,2 4 192 0,-3-10 128 0,4 38 128 0,-4-11 48 0,-4-2 0 16,-2 1 304-16,-2-1 64 0,-1 1 16 0,-2-4 0 16,0 1-176-16,-1-2-16 0,0 2-16 0,-1-2 0 15,0-1 160-15,0-1 48 0,1 0 0 0,-1-2 0 16,2 0 64-16,-2-3 16 0,2 0 0 0,-2 0 0 0,2-3 144 0,1 1 48 16,-1 0 0-16,1-2 0 15,0 1-64-15,3-2-16 0,1-1 0 0,2-1 0 0,2 1-48 0,2-4 0 16,3 0 0-16,0 0 0 0,3-1-16 0,-1-1-16 15,4-1 0-15,1-2 0 0,1-1 16 0,0-1 0 0,3-1 0 0,1 0 0 32,-3-2-240-32,4-1-64 0,1-1 0 0,1-1 0 0,1-2-352 0,0 1-160 15,2 0 128-15,-1 0-128 16,-1 2-560-16,-1 1-192 0,-2 1-32 0,0 0-12752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4-07T15:57:53.4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4-07T15:57:58.784"/>
    </inkml:context>
  </inkml:definitions>
  <inkml:trace contextRef="#ctx0" brushRef="#br0">20995 5523 22111 0,'0'-3'1968'0,"0"2"-1584"0,0-1-384 0,-1 2 0 0,1 0 960 0,-2-1 96 0,-1 1 32 0,1 0 0 0,-3 1 1472 0,0 2 288 0,1 4 64 0,-2 3 16 16,2 6-1648-16,1 0-320 16,0 6-64-16,2 3 0 0,-1 2-432 0,4 4-80 0,-2-31 0 0,7 69-16 15,-7-69-176-15,8 67-48 0,-5-36 0 0,0 0 0 16,-3-31-144-16,5 62 160 0,-5-62-160 0,6 61 160 16,-6-61-160-16,6 49 0 0,-6-49 0 0,7 50 0 31,-7-50 0-31,0 0 0 0,12 56 0 0,-12-56 0 0,0 0 0 0,0 0 0 0,0 0 0 0,0 0 0 15,39 55-704-15,-32-55-80 0,1 0-16 0,1-3-16960 32</inkml:trace>
  <inkml:trace contextRef="#ctx0" brushRef="#br0" timeOffset="465.4">20676 5591 27647 0,'-9'-38'1216'0,"7"16"256"15,0-2-1168-15,2 5-304 0,3 10 0 0,0-1 0 0,4-5 352 0,6-12 16 16,8-14 0-16,8-10 0 0,8 0 1216 0,1 9 240 16,2 6 48-16,2 8 16 0,2 8-544 0,1 5-128 15,2 6 0-15,-3 5-16 0,-1 6-688 0,-43-2-128 16,80 14-16-16,-80-14-16 0,62 28-128 0,-62-28-32 0,0 0 0 0,70 56 0 31,-70-56-192-31,0 0 144 0,36 60-144 0,-36-60 128 16,0 0-128-16,4 56 0 0,-8-39 144 0,-3 0-144 0,-3-1 0 0,-3-4 144 0,-4 0-144 0,-1-1 0 15,-4-4 160-15,0 0-160 0,1-3 128 0,-2-1-128 0,0 0 192 0,2-4-64 16,1-2 0-16,5 0 0 0,4-1-128 0,1 0 0 31,4-1 144-31,3 0-144 0,5-1 0 0,1 0-128 16,5 2 0-16,2 0 0 0,4 1-192 0,2 2-16 16,3 1-16-16,-19 0 0 0,0 0-32 0,65 18 0 15,-65-18 0-15,0 0 0 0,61 30 0 0,-61-30 0 16,0 0 0-16,0 0 0 0,66 55 384 0,-66-55 0 0,0 0-144 0,0 0 144 15,27 66 0-15,-28-52 128 16,-3 2-128-16,-5-3 192 0,-2-1 128 0,-3 0 32 0,-2-1 0 0,-4-1 0 0,1 0 96 0,-4-3 32 16,2 0 0-16,-2 0 0 0,-1-3 80 0,2-1 16 15,0-2 0-15,3-2 0 0,2 1-240 0,1-3-32 16,-1 0-16-16,2-1 0 0,1 0-288 0,2 1 0 16,4 0 0-16,1 2 0 15,1 1-736-15,2 1-96 0</inkml:trace>
  <inkml:trace contextRef="#ctx0" brushRef="#br0" timeOffset="691.93">21480 5914 28559 0,'-5'2'2544'0,"4"-1"-2032"0,0 2-512 0,-1 0 0 0,1-2 1984 0,-1 2 288 0,1 1 64 0,-2 3 16 0,0 5-560 0,0 3-96 0,2 3-32 0,-2 1 0 0,2 3-752 0,-1 1-144 16,2 1-48-16,0 0 0 0,0-3-272 0,0 2-48 16,0-23-16-16,3 42 0 0,-1-23-160 0,-1-1-32 15,0-3-16-15,-1 1 0 0,0-3-176 0,-1-1 0 0,0 0 0 0,-1-2 0 32,1 0-448-32,-1-3-192 0,4 0-16 0,-2 1-19872 0</inkml:trace>
  <inkml:trace contextRef="#ctx0" brushRef="#br0" timeOffset="1317.62">23195 5178 12895 0,'0'3'1152'0,"-2"0"-928"0,1 1-224 0,1-1 0 0,-2 0 1088 0,2 5 192 0,-2 6 16 0,-1 12 16 0,0 10 1392 0,-3 8 288 15,2 4 48-15,0 2 16 16,0 1-1008-16,1-2-208 0,0 0-48 0,3 0 0 0,1-3-688 0,-1-46-144 15,7 76-16-15,-7-76-16 0,12 54-432 0,-12-54-96 16,0 0-16-16,0 0 0 0,18 58 48 0,-14-49 0 0,-1-4 0 0,-2 1 0 16,-1-2-304-16,0-3-128 15,-1 2 128-15,0-3-128 16,-1 2 0-16,1-2-320 0,-2-3 48 0,2 0-17968 16</inkml:trace>
  <inkml:trace contextRef="#ctx0" brushRef="#br0" timeOffset="1517.66">22933 5577 25791 0,'0'-3'2304'0,"0"0"-1856"0,3 1-448 0,0 2 0 16,0 0 1344-16,0-1 192 0,2 0 16 0,4-4 16 16,6 1 912-16,5 0 176 0,3 0 32 0,3 1 16 15,1 1-1680-15,-1 1-352 16,1 0-64-16,-1 1-16 0,1 0-176 0,0 1-32 15,0 0-16-15,-27-1 0 0,48 5-240 0,-48-5-128 16,0 0 160-16,55 11-160 16,-55-11-384-16,0 0-160 0</inkml:trace>
  <inkml:trace contextRef="#ctx0" brushRef="#br0" timeOffset="2046.86">24183 5383 21183 0,'-7'-8'944'0,"5"3"192"0,-1 1-912 0,1 0-224 0,1 1 0 0,1-1 0 16,0 0 2112-16,1-2 368 0,1-5 80 0,2-4 0 31,4-3 160-31,4 0 32 0,3-3 0 0,2 2 0 16,2 1-1856-16,0 1-384 0,3 3-64 0,-1 1 0 0,0 5-240 0,2 2-32 16,-1 3-16-16,-1 4 0 0,-21-1 48 0,0 0 16 0,61 22 0 15,-61-22 0-15,0 0-48 0,0 0-16 16,42 65 0-16,-42-65 0 0,2 46-160 0,-9-19 0 0,-3 3 144 0,-1-1-144 15,-4 1 0-15,0 1 0 0,-5 4 0 0,-1 1 0 0,-2 1 0 0,1-2 0 16,-1-3 0-16,1-1 0 0,0-4 0 0,3-1 0 16,2-5 0-16,1-3 0 0,5-2 0 0,1-3 0 31,4-2 0-31,2-1 0 0,3-3 176 0,-1-2-48 0,4 0 0 0,0-1 0 16,1-1 96-16,3 0 16 0,1-2 0 0,1 0 0 15,2 1 64-15,2-2 16 0,0 0 0 0,1-2 0 16,3 1-16-16,2-2 0 0,3 0 0 0,2 0 0 15,4 2-48-15,1 0 0 0,3-1 0 0,-1 1 0 16,-2 1-64-16,-1 1-32 0,-27-1 0 0,53 3 0 16,-53-3-160-16,44 6 0 0,-44-6 0 0,0 0 128 15,0 0-128-15,52 17-224 0,-43-12 48 0,-5 1 16 16,2 0-1056-16,-2 1-192 0</inkml:trace>
  <inkml:trace contextRef="#ctx0" brushRef="#br0" timeOffset="2319.52">24989 5493 40543 0,'-2'0'1792'0,"2"2"384"0,0 3-1744 0,0 0-432 0,0-1 0 0,-1 0 0 0,1 2 304 0,-2 4-32 0,1 8 0 0,1-18 0 0,-1 63 352 0,1-63 64 0,0 80 16 0,0-80 0 15,0 79-432-15,0-79-80 0,1 76 0 0,-2-38-16 0,1-38-176 0,-2 74 160 16,2-74-160-16,-1 56 160 0,1-56-160 0,0 57 0 16,0-57 0-16,1 53 0 15,-1-53 0-15,0 0-144 0,9 58 144 0,-9-58-160 32,0 0-512-32,0 0-96 0,0 0-32 0,0 0-18240 15</inkml:trace>
  <inkml:trace contextRef="#ctx0" brushRef="#br0" timeOffset="2730.44">24966 5475 21183 0,'13'-31'944'0,"-3"14"192"0,2-2-912 0,1 4-224 16,-6 8 0-16,0 1 0 16,5-2 1600-16,7-9 256 0,15-7 64 0,9-5 16 15,5 3 992-15,-2 4 192 0,-5 8 32 0,-4 6 16 16,-5 6-1984-16,-32 2-400 0,0 0-80 0,57 24 0 15,-57-24-368-15,0 0-64 0,0 0-16 0,7 77 0 16,-14-53-256-16,-7-2 160 0,-2 1-160 0,1-5 128 16,1-4-128-16,-3 1 0 0,-3 0 0 0,-4-1 0 15,0-1 0-15,1-3 0 0,2 0 0 0,4-3 128 0,3-3-128 0,1-3 0 16,6-1 0-16,2 0 128 0,3-2-128 0,2-3 0 16,4 1 0-16,2 0 0 15,2-2-448-15,4 2 16 0,2-2 16 0,1 4 0 16,2-3-128-16,2 4-32 0,-1 1 0 0,3 0 0 15,-1 1 128-15,-20-1 0 0,0 0 16 0,58 14 0 0,-58-14 432 0,0 0 144 0,0 0 0 0,52 41 0 16,-52-41 400-16,0 0 80 0,0 0 16 0,-1 57 0 16,-8-42-400-16,-2-2-80 15,-3 1-16-15,-3 0 0 0,0-2 112 0,-3-1 32 0,0 0 0 0,1-2 0 0,-2-1 240 0,1-1 48 32,1-1 16-32,0-2 0 0,2-1-64 0,0 0-16 0,0-3 0 0,0 0 0 0,1 0-320 0,1-2-64 31,-1 2 0-31,1-1-128 0,1 1 0 0,-1 0-352 0,3 3 48 0,-1 0-13408 15,3 1-2688-15</inkml:trace>
  <inkml:trace contextRef="#ctx0" brushRef="#br0" timeOffset="3589.06">25242 5985 4607 0,'1'-2'400'0,"0"1"-400"0,1 2 0 0,-2-1 0 0,0-1 704 0,1 0 48 0,2-1 16 0,1-1 0 0,3-1 1344 0,0 0 288 0,2 1 48 0,-2 0 16 16,1 0 16-16,-1 3 0 0,0 0 0 0,-1 0 0 16,1 2-480-16,-1 1-80 15,-2 1-32-15,0 2 0 0,-1-1-432 0,-1 4-96 0,-1 1-16 0,-2-1 0 16,-2 4-528-16,-1-3-112 16,-1 1-32-16,-2 1 0 0,-3 2-384 0,0 4-80 0,-2-1-16 0,-2 0 0 15,-2 1-192-15,1-2 176 16,-1 1-176-16,2-2 160 0,0 0 0 0,1-4 0 0,2 2 0 15,2-4 0-15,4 0 96 0,0-1 32 0,4 0 0 0,1-1 0 16,1 0-32-16,2-3-16 0,1 0 0 0,2 0 0 16,1-1 80-16,2 0 0 0,0-3 16 0,1 1 0 15,2-2-32-15,-1 0-16 0,2-2 0 0,-1 0 0 16,3-1-64-16,-1-1-16 0,0 1 0 0,1-1 0 16,1 0-80-16,-2 0-128 0,0 0 176 0,-1 1-176 15,-2 0 0-15,-1 0-176 0,0 1 0 0,-3 1-13344 16,0 1-2672-16</inkml:trace>
  <inkml:trace contextRef="#ctx0" brushRef="#br0" timeOffset="3906.71">25593 5513 27647 0,'0'-11'1216'0,"0"5"256"0,0 2-1168 0,2 1-304 0,-1 2 0 0,-1 1 0 0,1 0 1600 0,1 1 272 16,1 0 48-16,2 4 16 0,-5-5 64 0,0 0 16 16,0 0 0-16,0 0 0 0,54 70-1184 0,-54-70-256 0,0 0-32 0,42 69-16 15,-42-69-112-15,0 0-32 0,41 71 0 0,-41-71 0 16,0 0-112-16,0 0-16 0,51 72-16 0,-51-72 0 15,0 0-112-15,0 0 0 0,53 50-128 0,-53-50 192 16,0 0-192-16,0 0 0 0,0 0 0 0,53 39 0 31,-43-35-352-31,-3 1-160 0,2-1-48 0,-2-3-12880 0,-2 2-2560 0</inkml:trace>
  <inkml:trace contextRef="#ctx0" brushRef="#br0" timeOffset="4164.97">25922 5413 34095 0,'-2'-2'3024'0,"-1"1"-2416"15,1 2-480-15,2 1-128 0,-1-1 592 0,-2 2 112 16,-3 1 0-16,-2 5 16 0,-5 3 560 0,-1 5 96 16,-3 4 32-16,0 4 0 0,0 0-656 0,-2 2-128 15,-3 1-32-15,0 3 0 0,-1 0-160 0,1-1-48 16,-3 1 0-16,3-3 0 0,1-1-192 0,1-3-64 0,3-3 0 0,1-2 0 15,4-4-128-15,2-1 0 16,1-1 0-16,2-2 0 0,2-1-144 0,2-1-64 0,1-2-16 0,2 0-13200 31,3-2-2640-31</inkml:trace>
  <inkml:trace contextRef="#ctx1" brushRef="#br0">27490 12181 0</inkml:trace>
  <inkml:trace contextRef="#ctx0" brushRef="#br0" timeOffset="6608.58">27396 5389 23039 0,'-6'0'2048'0,"3"1"-1648"0,0 2-400 0,2 1 0 0,0 0 768 0,-1 2 64 0,1 1 0 0,-1 6 16 15,0 7 832-15,-1 6 176 0,0 10 16 0,2 0 16 16,1 4-208-16,0-40-32 16,4 73-16-16,-4-73 0 0,10 64-928 0,-10-64-192 15,0 0-48-15,18 72 0 0,-18-72-144 0,0 0-16 16,21 55-16-16,-21-55 0 0,0 0-64 0,0 0-16 0,0 0 0 0,33 61 0 0,-33-61-80 0,0 0-128 31,0 0 176-31,0 0-176 0,0 0 0 0,0 0 0 16,0 0 0-16,0 0 0 15,0 0-1216-15,0 0-256 0</inkml:trace>
  <inkml:trace contextRef="#ctx0" brushRef="#br0" timeOffset="6806.31">27088 5709 35935 0,'1'2'1600'0,"1"-1"320"0,2 1-1536 0,0-1-384 0,0 0 0 0,2 1 0 0,2-1 1104 0,-8-1 160 15,0 0 16-15,80 13 16 0,-32-9-304 0,5-1-64 16,1-2-16-16,1-1 0 0,2 0-320 0,-2-1-64 0,-7-2-16 0,-4 0 0 16,-5 1-304-16,-39 2-64 0,61-6-16 0,-61 6 0 15,44-6-368-15,-44 6-80 0,0 0 0 0,52 2-13168 32,-52-2-2624-32</inkml:trace>
  <inkml:trace contextRef="#ctx0" brushRef="#br0" timeOffset="8109.83">28307 5442 18431 0,'-3'-11'1632'0,"2"5"-1312"0,1 4-320 0,0-4 0 0,3 2 2416 0,-1 1 400 15,4-1 96-15,1-5 16 0,6-4-720 0,7-4-144 16,6-2-16-16,4-1-16 16,3 2-608-16,-1 2-112 0,-1 2-32 0,-3 3 0 0,1 1-816 0,-5 3-160 15,-2 1-48-15,-2 2 0 16,-20 4 32-16,0 0 0 0,0 0 0 0,51 10 0 15,-51-10-80-15,0 0-16 0,0 0 0 0,0 0 0 16,14 58-48-16,-20-42-16 0,-1 1 0 0,-4 2 0 0,-3 1-128 0,-2-2 0 16,-2 2 0-16,1-3 128 0,1-2-128 0,0 1 0 15,-1-1 0-15,1 1 0 0,2-5 0 0,4 0 0 16,0-2 0-16,4-1 0 0,2-2 0 0,3 0 0 16,4-3 0-16,-3-3 0 0,0 0-128 0,0 0-16 15,0 0 0-15,55 15 0 0,-55-15-32 0,0 0 0 16,60 16 0-16,-60-16 0 0,0 0 176 0,60 26-128 15,-60-26 128-15,0 0-128 0,0 0 128 0,58 47 0 0,-58-47 0 16,0 0 0-16,0 0 0 0,0 0 0 0,15 62 0 0,-22-52 0 16,-3 3 0-16,-2-5 0 15,-4 1 160-15,-1-1-160 0,-1-1 272 0,-2-1-32 0,-3 1-16 0,-1-1 0 0,-2-2 144 0,-1 0 16 16,-3 0 16-16,3-1 0 0,2 0 32 0,1-2 0 16,4 1 0-16,2-2 0 0,5 0-192 0,0 0-48 15,6-2 0-15,0 1 0 0,4 0-192 0,0 1-288 16,3 0 64-16,2 0-13728 15,1 1-2736-15</inkml:trace>
  <inkml:trace contextRef="#ctx0" brushRef="#br0" timeOffset="8400.12">29017 5499 33167 0,'3'-3'2944'0,"0"0"-2352"0,-1 2-464 0,-2 2-128 0,0 2 768 0,0 0 128 16,0 1 16-16,-2 5 16 0,2-9 768 0,0 0 160 15,-7 60 16-15,1-29 16 0,1 5-992 0,1 0-192 0,-1 3-32 0,1-1-16 16,3 1-224-16,-1-1-48 16,2 2-16-16,0-40 0 0,3 78-240 0,-3-78-128 15,6 76 160-15,-6-76-160 16,7 68 0-16,-7-68 0 0,10 53 0 0,-10-53 0 0,0 0 0 0,14 60 0 15,-14-60 0-15,0 0 0 0,0 0-176 0,0 0-80 16,0 0 0-16,0 0-16 16,0 0-816-16,0 0-144 0,0 0-48 0,0 0-17984 0</inkml:trace>
  <inkml:trace contextRef="#ctx0" brushRef="#br0" timeOffset="8842.76">28872 5380 7359 0,'6'-21'656'0,"-1"10"-528"0,4 1-128 0,-1 1 0 0,1 2 3808 0,-1 2 736 16,4-1 128-16,9-4 48 15,10-4-1248-15,11-3-240 0,9 0-48 0,1 4-16 0,-2 5-1200 0,-4 5-240 0,-3 4-64 0,-43-1 0 32,68 15-928-32,-68-15-192 0,0 0-32 0,64 48-16 0,-64-48-160 0,0 0-16 0,23 60-16 0,-23-60 0 15,-4 40-304-15,-2-22 160 0,-4 1-160 0,-2-4 128 16,-1 1-128-16,-3-4 0 0,4-2 0 0,-5 0 128 31,-3 0-128-31,-1-1 0 0,2-1 144 0,1-2-144 16,2-2 0-16,4-1 0 0,0 0 0 0,5-3 128 15,2-2-128-15,2 1 0 0,3-2 0 0,1 2 0 0,5-2-368 0,1 1 16 16,2 1 0-16,0-1 0 0,-9 2-16 16,0 0 0-16,43 2 0 0,-43-2 0 0,0 0 208 0,52 14 160 15,-52-14-208-15,0 0 80 0,0 0 128 0,59 34 0 0,-59-34 0 16,0 0 0-16,0 0 0 0,0 0 176 15,41 58-16-15,-41-58 0 0,0 0 16 0,0 0 0 0,-4 45 0 0,-2-32 0 16,-3-5 112-16,-3 2 32 0,0-3 0 0,-4 0 0 16,0-1 96-16,1 0 32 0,-3-2 0 0,-4-1 0 15,3-1 96-15,-3 0 32 0,1-1 0 0,1-2 0 16,2 1-192-16,0-2-16 0,1 0-16 0,1 0 0 16,-1-2-224-16,3 1-128 0,0 0 128 0,1 0-128 31,3 2-320-31,2 1-144 0,2-1-32 0,3 1 0 15,2 2-912-15,1 1-192 0</inkml:trace>
  <inkml:trace contextRef="#ctx0" brushRef="#br0" timeOffset="9326.37">29334 5892 15663 0,'6'-2'1392'0,"-1"1"-1120"0,1-1-272 0,-3 1 0 0,0 0 2048 0,1-1 368 0,6-2 64 0,7-2 16 16,2 1 864-16,1-2 176 0,0 1 48 0,-2 2 0 0,-18 4-1952 0,30-6-384 0,-30 6-80 0,0 0-16 15,0 0-576-15,0 0-112 0,45 4-16 0,-45-4-16 16,0 0-128-16,0 0-32 0,0 0 0 16,0 0 0-16,0 0-80 0,0 0-32 0,0 0 0 0,0 0 0 15,0 0-160-15,9 54 0 0,-11-50 144 0,1 0-144 16,-1 2 0-16,0-2 0 15,0 1 0-15,-1-3 0 0,1 1-144 16,0 0 0-16,1-2 0 0,1 1 0 16,0-1-144-16,0-1-32 0,0 0 0 0,3 0 0 0,-1 0 16 0,4-1 0 15,1-1 0-15,2 0 0 0,0 0 144 0,1 1 32 16,3-1 0-16,-2 1 0 0,-11 1 128 0,0 0 0 0,0 0 0 0,53 6 0 16,-42-4 0-16,-1 1 0 0,-10-3 0 0,0 0 0 15,0 0 0-15,0 0 176 0,0 0-16 0,0 0 0 16,37 55-32-16,-40-45 0 0,-2 0 0 0,-4 0 0 15,-4 1-128-15,-4 1 128 0,-3 0-128 0,-2-2 128 16,-2 1-128-16,-2-1 0 0,1 0 0 0,-1-1 128 16,1-1 112-16,4 1 16 0,1-2 0 0,4-2 0 0,2 0 96 0,1-1 32 15,4 0 0-15,1-2 0 0,3-2-384 0,2 0 0 16,2-2 0-16,-1 2 128 0,4-1-272 0,0-2-48 0,1 1-16 0,3 1 0 47,0 1-640-47,2-1-128 0</inkml:trace>
  <inkml:trace contextRef="#ctx0" brushRef="#br0" timeOffset="9803.37">29831 5416 26719 0,'3'0'2368'0,"0"1"-1888"0,1 0-480 0,-1 1 0 0,0-1 752 0,1 2 48 0,-4-3 16 0,0 0 0 16,0 0 1696-16,69 44 352 0,-69-44 64 0,55 39 16 15,-55-39-1776-15,50 43-336 0,-50-43-80 0,0 0-16 16,65 60-192-16,-65-60-32 0,0 0-16 0,59 53 0 15,-59-53-112-15,0 0 0 0,51 41-16 0,-51-41 0 16,0 0-176-16,0 0-48 0,59 36 0 0,-59-36 0 16,0 0-144-16,0 0 0 0,0 0 0 0,0 0 0 15,0 0-624-15,52 23-96 0,-49-23-32 0,-3-1-12560 0,0-1-2528 0</inkml:trace>
  <inkml:trace contextRef="#ctx0" brushRef="#br0" timeOffset="10037.19">30170 5218 32255 0,'-1'11'1424'0,"-1"-4"304"0,1 2-1392 0,-2-2-336 31,2-2 0-31,-2 1 0 0,0 2 2016 0,-3 7 336 16,-2 6 64-16,-3 10 16 0,-5 8-1088 0,1 2-192 15,-2 3-64-15,0 0 0 0,-2-3-320 0,2-3-80 0,0-3-16 0,2-4 0 16,1-2-384-16,-2-4-80 15,3-4-16-15,-1-2 0 0,3-4-192 0,1-2 0 0,0-2 0 0,2-2 0 16,-1-1-624 0,2-1-160-16,2 0-48 0,0-1-19680 0</inkml:trace>
  <inkml:trace contextRef="#ctx0" brushRef="#br0" timeOffset="10788.6">30261 4874 13823 0,'4'-7'1216'0,"-1"3"-960"0,1 0-256 0,0 0 0 0,0 1 2496 0,-1 0 464 0,3 0 96 0,2-1 16 0,8-3-336 0,5-2-64 15,5-2-16-15,-1 1 0 0,0 2-800 0,-1-1-176 16,-2 4-16-16,-1-1-16 0,-3 3-1008 0,-1 3-192 16,-3 3-32-16,-14-3-16 0,0 0-144 0,0 0-16 15,0 0-16-15,0 0 0 0,43 61-80 0,-43-61-16 16,-5 38 0-16,-2-18 0 15,-3 1-128-15,-4 0 0 0,0 2 144 0,-1-2-144 16,-1-1 0-16,1-2 0 0,-2 0 0 0,1-2 128 0,2-1-128 0,0 0 128 16,2-3-128-16,3-2 128 0,2 0 80 0,2 0 32 15,2-2 0-15,2-2 0 0,2 0 16 0,2-4 0 16,-3-2 0-16,0 0 0 0,0 0 112 0,0 0 16 0,50 9 16 0,-33-12 0 16,0 2-64-16,1-4-16 0,2 1 0 15,0-1 0-15,-1 0-96 0,0 1-32 0,-1 1 0 0,-2-1 0 16,-1 0-192-16,-1 1 144 0,-2 2-144 0,-1-2 128 15,-1 1-368-15,-2 1-80 0,1 0 0 0,-2 1-16 32,-2 0-752-32,0 0-128 0,-3 1-48 0,1 0-18640 0</inkml:trace>
  <inkml:trace contextRef="#ctx0" brushRef="#br0" timeOffset="17913.68">20001 4069 34959 0,'0'0'3104'0,"0"0"-2480"0,0 0-496 0,0 0-128 0,45 81-240 0,-45-81-64 0,29 58-16 0,-29-58 0 0,0 0 128 0,27 59 0 0,-27-59 16 0,48 114 0 0,-8-18-64 0,4 15-16 0,-5 0 0 0,-3-1 0 0,-5-1-336 0,-5-3-80 0,-3 2-16 0,-7-4 0 15,-5-4-80-15,-5-1 0 0,-5-1-16 0,-4-2 0 16,-4-2 272-16,-3-7 48 0,0-7 16 0,-2-8 0 0,-3-4 784 0,1 3 176 16,0-1 16-16,0 2 16 0,1-2 704 0,4-8 144 15,0-4 16-15,3-5 16 0,4 0-544 0,0-5-112 16,4-6-32-16,-2-42 0 0,14 81-352 0,-14-81-64 15,29 66 0-15,-29-66-16 0,44 54-304 0,-44-54 0 16,64 39 0-16,-64-39 0 0,84 30-208 0,-30-19-112 0,5-2 0 16,8-2-16-1,5-4-128-15,7-5-32 0,4-2 0 0,11-3 0 16,7-2-48-16,8-1-16 0,7-2 0 0,1-1 0 16,-2 0 48-16,7-1 16 0,7-1 0 0,-5 1 0 15,-6 1-16-15,13-4-16 0,14-3 0 0,5 2 0 0,-1 1 192 0,3-2 32 0,9 0 16 0,-3 0 0 0,-12 4 288 0,14-2-160 16,13 0 160-16,5 0-128 15,-1 0 128-15,-2 0 0 0,3 3 0 0,1 1-128 0,6 3 128 0,-4 0 0 16,-11 0 128-16,6 3-128 0,7 3 400 0,3 1 16 16,2 0 0-16,-3 1 0 0,-6 0 384 0,5 2 80 15,4 4 16-15,1 1 0 0,-1-4-192 0,0 1-16 0,0-1-16 16,1 2 0-16,2 2-400 0,-7-2-80 16,-4-1 0-16,5-1-16 0,5 3-176 0,2 3 192 0,1 3-192 0,-5 0 192 15,-11-3-192-15,-1 0 0 0,2 5 0 0,0-4 0 16,5 1 0-16,-12-1 0 0,-23-4 0 0,3-1 0 15,3 1-224 1,-6-1 80-16,-11-1 16 0,-10-2 0 0,-8 0-128 0,-16 0-32 16,-11 1 0-16,-10-2 0 0,-7-4 288 0,-7 1 0 15,-8-3 0-15,-7 0 0 0,-8-1 0 0,-6-4 320 16,-5-1-32-16,-5-2-16 0,-4-2 928 0,-4-1 176 0,-2-4 32 0,-4-2 16 16,-1-1-480-16,-2-2-112 0,-1-3 0 0,-3-3-16 15,1-4-352-15,-4-3-64 16,3 1-16-16,-4-6 0 0,0-4-144 0,-1-4-48 0,1-4 0 0,0-2 0 15,-1-2-64-15,0-2-128 0,-2-4 176 0,2-2-176 16,-1-3 144-16,-1-3-144 0,0-4 0 0,1 0 144 16,-2 4-144-16,-3-3 0 0,-1 2 0 0,-2-2 0 0,-2 6 144 0,-2 0-144 31,0 0 160-31,-3 6-160 0,-2 4 304 0,-4 1-48 0,-1 4 0 0,-2 4 0 0,-1 2 16 0,-1 4 0 16,0 3 0-16,-3 2 0 0,-2 0-80 0,-4 2 0 0,-1 0-16 0,-2 4 0 31,-4 2-176-31,-2 1 0 0,-2 4 0 0,-4 0 0 15,-2 3-160-15,0-1 160 0,-7-2-208 0,-4 3 80 16,-1 0 128-16,-10 1-128 0,-10-2 128 0,-10 0-128 16,-5 0 128-16,-9 0 0 0,-3 3 0 0,-12 3 0 15,-14 3 0-15,-10 1 0 0,-8 3 0 0,-10 1 0 16,-15 7 0-16,-12 4 0 0,-5 0 0 0,-1 5 0 16,-5 1 0-16,-11 6 128 0,-9 3-128 0,-15 4 0 0,-16 3 0 0,-13 1 144 15,-9 3-144-15,-13 1 0 16,-5 5 0-16,-15 0 0 0,-12 1 0 0,-9 1 0 0,-5-1 0 0,-5 0 0 0,2-1 0 0,-5-2 0 15,-3-1 0-15,-25 6 0 0,-17 6 0 0,-9 3 0 16,-4 4 0-16,-9 5-192 0,0 1 16 0,-23 10 16 31,-15 7-288-31,-15 7-64 0,-1 8-16 0,-7 9-12864 0,-8 10-2576 0</inkml:trace>
  <inkml:trace contextRef="#ctx0" brushRef="#br0" timeOffset="38182.19">12529 7081 18431 0,'-14'4'1632'0,"6"1"-1312"0,0 2-320 0,1 0 0 0,5-2 304 0,-1 1-16 15,-1 3 0-15,-2 3 0 0,-4 11 384 0,-3 9 80 0,-2 9 16 0,1 7 0 16,4 3 208-16,1 0 48 16,4-3 16-16,2-1 0 0,1-2-304 0,2-1-64 15,2 0-16-15,-1 1 0 0,2-3-176 0,1-2-32 16,-4-40-16-16,14 72 0 0,-5-30 672 0,-9-42 144 16,24 88 32-16,-24-88 0 15,24 77-1504-15,-24-77-288 0,25 65-64 0,-25-65-16 0,24 57 800 0,-24-57 176 0,0 0 16 0,40 80 16 16,-40-80 176-16,0 0 48 0,41 74 0 0,-41-74 0 0,0 0-320 0,31 55-64 15,-31-55-16-15,0 0 0 16,34 61 80-16,-34-61 32 0,0 0 0 0,0 0 0 0,35 60-224 0,-28-47-128 16,0 0 160-16,-1-3-160 0,-2 0 0 0,2-3 0 0,-2 1 0 15,2-2 0 1,-1 0-720-16,2-4-96 0,-1 1-16 0,-2-4-15408 16</inkml:trace>
  <inkml:trace contextRef="#ctx0" brushRef="#br0" timeOffset="38586.62">12418 8330 11055 0,'1'1'480'0,"0"-1"112"0,2 2-464 0,-1-1-128 16,-1 1 0-16,0 0 0 0,2 1 1312 0,2 2 240 0,3 2 48 0,-8-7 16 16,0 0 160-16,0 0 16 0,52 65 16 0,-52-65 0 15,0 0-976-15,48 59-208 0,-48-59-48 0,0 0 0 16,60 55-304-16,-60-55-64 16,0 0-16-16,67 44 0 0,-67-44-192 0,0 0 0 15,70 30 128-15,-70-30-128 0,0 0 448 0,59 9 32 0,-41-10 16 0,-1-3 0 16,-1-2 640-16,-2 0 128 0,0-2 16 0,-1-2 16 15,-2-1 240-15,-1-2 64 0,-2 2 0 0,1-5 0 16,-2 1-560-16,-1-4-96 0,-2 2-32 0,0-1 0 16,-1-3-288-16,1 0-64 0,0-2-16 0,-1-2 0 15,-1-4-16-15,-1 1 0 0,2-2 0 0,-3 6 0 0,0 5-192 0,0 0-32 16,1-1-16-16,-1 2 0 0,-1 3-288 0,-1 2 0 16,1 4 0-16,-2 5 0 0,2 0 656 0,-1 4 32 15,1 1 0-15,0 4-14944 16,1 2-2976-16</inkml:trace>
  <inkml:trace contextRef="#ctx0" brushRef="#br0" timeOffset="63216.89">4446 15705 8287 0,'0'1'736'0,"0"0"-592"0,0 1-144 0,-1-2 0 0,1 1 768 0,0 1 128 0,-2 0 32 0,1 4 0 16,-2 3 432-16,0-1 96 0,2 3 16 0,1 1 0 0,1 0-256 0,1 3-32 0,-1-3-16 0,2 2 0 16,-2 1-336-16,2-1-80 0,-2 0-16 0,1 1 0 15,-1-1-112-15,-1 1-32 16,0 0 0-16,0-1 0 0,0-1-112 0,0 0-32 15,-1-1 0-15,1-2 0 0,0 2-128 0,1-1-16 16,-1-1-16-16,0-2 0 0,0 1-64 0,2-2-16 16,-2 0 0-16,0-2 0 0,-2 3-16 0,2-4-16 15,-1 1 0-15,-1 0 0 16,1-1-32-16,-2 0 0 0,2 0 0 0,-2 1 0 0,0-3 16 0,0 1 0 0,0 0 0 0,2-1 0 16,0-1-32-16,1 0 0 15,0 1 0-15,0-2 0 0,0 0 16 0,1-2 0 0,2 1 0 0,0 0 0 16,2-2 352-16,0 0 64 15,2-1 16-15,0-1 0 0,4 1-16 0,0 1 0 0,3-1 0 0,3 0 0 16,0 1-128-16,2 0-32 0,1 0 0 0,1 1 0 16,1 0-128-16,1-1-16 0,-2 2-16 0,0-2 0 15,0 2-80-15,2-1-16 0,0 2 0 0,-2 0 0 16,-3 0-144-16,1 0 128 0,-1 0-128 0,-1 2 128 0,0-1-128 0,-2 0 0 16,0 2 0-16,0 0 128 0,-1-1-128 0,0 0 0 15,-1 1 0-15,0 1 0 16,-2-1 0-16,-1 0 0 0,0 0 0 0,-3 0 0 15,-1 0 0-15,-1-2 0 0,-1 2 0 0,-1 0 0 16,-1-2 0-16,-1 0 0 0,0-1 0 0,1 2 0 16,-1-2 0-16,1 0 0 0,-1 0 0 0,1 0 0 15,-1-2 0-15,2 1 0 0,-2 0 0 0,2-4 0 16,-2 3 0-16,1-1 0 0,-1-2 0 0,-1 0 0 16,-1-1 0-16,1 2 0 0,-2 0 0 0,0-2 0 0,-3-1 0 0,1-1 0 15,-2-2 0-15,-1-2 0 0,0 2 0 0,0 1 0 16,2-1 0-16,-2 0 0 0,2 3 0 0,0-3 0 15,0 1 0-15,1-1 128 0,1 2-128 0,-1-2 192 16,3-1-192-16,1 1 192 0,0-1 16 0,0 1 16 0,1 0 0 0,2 1 0 31,0 1-48-31,0-1-16 0,-1 0 0 0,1-1 0 0,0 1-160 0,-1 1 0 16,-2-1 144-16,0 1-144 0,-2-2 0 0,1 1 0 0,-2-1 0 0,0 2 128 0,0 0-128 0,-1 0 0 16,3 1 0-16,-1 2 0 0,1 0 0 0,1 3 0 31,1-1 0-31,2 1-12288 15,3 4-2384-15</inkml:trace>
  <inkml:trace contextRef="#ctx0" brushRef="#br0" timeOffset="73932.06">4034 13348 1839 0,'-3'4'160'0,"0"-1"-160"0,1-1 0 0,1-2 0 0,1 0 464 0,-1 1 64 0,-2 2 16 0,-3 1 0 16,1 0 256-16,-1 3 48 0,2-2 16 0,1-3 0 0,0 0 384 0,2-2 80 15,1 1 16-15,0-2 0 16,2 1 432-16,1-2 80 0,0 0 32 0,1-1 0 0,2 0-96 0,0-1-32 16,1-2 0-16,1 0 0 0,2-1-272 0,1-3-48 15,2-1-16-15,1-2 0 0,2-2-160 0,1-3-48 16,1-2 0-16,0-3 0 0,4-2-224 0,-1-1-48 15,3-1-16-15,-2 1 0 0,1 0-240 0,-2-2-48 0,0 0-16 0,-1 1 0 16,0 0-176-16,1-1-48 0,5-2 0 0,-1-2 0 16,5-1-160-16,-1 1-48 0,2 1 0 0,-1-1 0 15,-2 4-48-15,1 0-16 16,-1 1 0-16,0-1 0 0,-1-2 0 0,1 0-128 16,2-1 192-16,1 0-64 0,-1 3 0 0,-2-2-128 15,1 1 192-15,1-2-64 0,0 0 0 0,2-3-128 16,5-6 192-16,0-1-64 0,-1 2 0 0,-2-1 0 0,0 5 0 0,-3 1 0 15,0 0 32-15,-1 1 0 0,1-1 0 0,-4 3 0 16,-2 0-32-16,-2 2 0 0,0 2 0 0,-2 3 0 16,-1 1 0-16,-1 1 0 0,0-2 0 0,-1 1 0 15,-2 0 32-15,-1 1 0 0,4-1 0 0,0-2 0 16,3 1 0-16,0-2 0 0,1 1 0 0,-1-1 0 16,1 2-160-16,-3 0 128 0,1 0-128 0,0 0 128 0,-1 0-128 15,1 0 0-15,0 2 0 0,-1-1 0 0,0 2 0 0,-3 1 0 31,0 2 128-31,-3 1-128 0,-1 1 0 0,-1 2 0 0,0 0 0 0,-1 0 128 16,2 1-128-16,-4 0 0 0,1 1 0 0,0-1 128 16,0 0-128-16,0-1 160 0,-2 1-160 0,1 1 160 15,-1 0-160-15,1 0 192 0,1-2-192 0,0 0 192 16,0-1-192-16,-2 1 0 0,-1 3 144 0,0 1-144 16,0 2 0-16,-3 1 128 0,2-1-128 0,-2 3 0 15,1-1 0-15,-1 2 0 0,-3 1 0 0,-1 0 0 16,2 2 0-16,-4-1 0 0,2 1 0 0,-1 0 0 15,1-1 0-15,-2 1 0 0,2 1 0 0,0-2 0 16,-1 2 0-16,1 0 0 0,0-2 0 0,0 2 0 0,1 0 0 0,-1 0 0 0,0 0-176 0,2 0 176 31,-2 0-496-15,0 1 0-16,0 0 0 0,-2 1 0 0,2-1-416 0,0 1-96 0,-1 2-16 0,1 0-12064 16,0 2-2416-16</inkml:trace>
  <inkml:trace contextRef="#ctx0" brushRef="#br0" timeOffset="77058.1">7291 10760 8287 0,'4'0'736'0,"-1"-1"-592"0,0 1-144 0,-2 0 0 0,1 0 512 0,1 0 80 15,4 0 16-15,4 0 0 0,3 1 752 0,4-1 160 0,4 1 16 0,0 2 16 0,1-1-144 0,1-1-48 16,1 0 0-16,2 1 0 15,1 2-176-15,1-3-32 16,0 1-16-16,1-1 0 0,0 2-64 0,-1-1-16 16,1 0 0-16,0 1 0 0,-1 0-272 0,1-2-48 0,0 2-16 0,-1 0 0 15,0-1-96-15,-1-1-32 16,1 0 0-16,1 1 0 0,-2-1-144 0,2 1-48 0,-2-1 0 0,3 2 0 0,0 0-112 0,2-1-32 0,1 1 0 16,4 0 0-1,4 0 16-15,6 0 0 0,5 0 0 0,0-3 0 0,2 1 16 0,2-2 0 16,-5-1 0-16,1-1 0 15,-1 1 80-15,0-1 16 0,3 1 0 0,-1-1 0 0,-2 2-128 0,-2-3 0 16,-1 0-16-16,-2-2 0 0,-1 0-112 0,-2 1 0 16,0-1-128-16,-2 0 192 0,-1 1-16 0,-1 0-16 15,1 1 0-15,-2 0 0 0,-3 1-32 0,-1 0 0 16,2-1 0-16,-2 0 0 16,0-2 32-16,-1 1 0 0,1 0 0 0,-1 0 0 15,0 0-32-15,0 0-128 0,-3 2 192 0,-3 0-64 0,-2 0-128 0,-4-1 128 16,3 1-128-16,-3 0 128 0,-1 1-128 0,-1 0 0 0,-2 1 0 0,-2 1 128 15,-5-3-128-15,1 1 0 16,-1 2 0-16,-1 0 0 0,0 0 0 0,-3 0 0 16,0-1 0-16,-2 1 0 0,0 1-176 0,-3 1-16 15,0-4 0-15,-1 2 0 16,-1 0-720-16,-1 0-160 0,-3 2-16 0,-3-2-16576 16</inkml:trace>
  <inkml:trace contextRef="#ctx0" brushRef="#br0" timeOffset="78896.24">11591 10641 1839 0,'-1'0'160'0,"-2"0"-160"0,3 3 0 0,0-3 0 0,-1 0 576 0,-1 2 96 0,1 0 16 0,-4 0 0 16,3-1 288-16,0 1 64 0,1 0 16 0,-1-2 0 15,4-1 112-15,1-2 32 0,1-1 0 0,0-3 0 16,3 0 752-16,2-3 160 0,1-3 16 0,2-2 16 16,4-5 288-16,2-4 48 0,5-2 16 0,1-3 0 15,3-2-320-15,-2 2-64 0,-4 3-16 0,6-7 0 0,7-4-752 0,6-8-128 16,5-3-48-16,3-7 0 0,3-1-592 0,1-7-112 16,6-4-16-16,-2-4-16 0,2 0-48 0,-1 2-16 15,-4 4 0-15,0 3 0 0,-1 0-48 0,3-6-16 16,3-4 0-16,0 1 0 0,-2 3-64 0,-3 5-16 15,-5 2 0-15,-3 6 0 0,-4 6-48 0,-4 2-16 16,1 2 0-16,-7 5 0 0,-4 5 0 0,-3 1 0 0,2 3 0 0,0 1 0 16,-5 6-160-16,-3 3 192 15,-1 4-192-15,-1 1 192 0,-3 4-192 0,-2 0 160 0,-1 4-160 0,0 0 160 16,-2-1-160-16,-2 2 160 0,1 1-160 0,-1 1 160 0,-1 0-160 0,1 0 0 16,1 1 0-16,-1-2 128 0,-1 2-128 0,1-1 0 15,1 1 0-15,-1 1 0 0,1 1 0 0,-2-1 0 16,1 0 0-16,-2 0 0 15,2 2 0-15,0-2 0 0,-1 1 0 0,1 1 0 16,-1 0 0-16,0 1-176 0,-1-2 176 0,0 1-128 0,0 1-32 0,1 0 0 16,-1-2 0-16,2 2 0 0,-4 0-16 0,3 0 0 0,-1 0 0 15,-1 0 0 1,1 0-48-16,-3 0-16 0,2 0 0 0,0 0 0 0,-2 0 32 0,1 0 0 16,1 2 0-16,-2-2 0 15,2 0-32-15,-2 0 0 0,-1 0 0 0,2 0 0 16,-1 0-80-16,-1 1 0 0,0-1-16 0,2 2 0 15,-2-2-256 1,1 1-48-16,-1-1-16 0,0 1 0 0,0-1-1024 0,1 0-208 0,-1 0-32 0,0 0-16 16,0 0-720-16,0 0-144 0,0 0-16 0,-1 2-9152 0</inkml:trace>
  <inkml:trace contextRef="#ctx0" brushRef="#br0" timeOffset="83553.62">3793 16234 16575 0,'-4'7'1472'0,"3"2"-1168"0,1-1-304 0,0-1 0 0,1-1 1408 0,1 1 240 0,-1 7 32 0,-1-14 16 16,0 0-1552-16,10 98-304 0,-10-98-64 0,15 87-16 16,-15-87 816-16,20 71 144 0,-20-71 48 0,0 0 0 15,35 82 64-15,-35-82 0 0,0 0 16 0,54 66 0 16,-54-66-48-16,48 43-16 0,-48-43 0 0,54 38 0 15,-54-38-64-15,49 31-16 0,-11-16 0 0,8 2 0 16,5-1-192-16,5-3-64 0,5-3 0 0,5-2 0 0,5-1-128 0,6-4-16 16,10-2-16-16,3-2 0 0,-9 0-32 0,3-5 0 15,10-1 0-15,2-2 0 0,0 2-80 0,8-4-32 16,8-2 0-16,-2 2 0 0,-8 2-144 0,9 1 160 16,11 0-160-16,6 2 160 0,9 0-160 0,-2 8 0 0,-8 3 0 0,-9 4 0 31,-2 2 0-31,-3 5 0 0,-4 6 0 0,-9 6 0 0,-9 2 0 0,-9 4 0 0,-9 3 0 0,-11 1 0 15,-8 1 0-15,-9 1-144 0,-45-40 144 0,68 78 0 16,-68-78 0-16,45 69 0 0,-45-69 0 0,34 82 0 16,-34-82 192-16,0 0 0 0,34 92 0 0,-34-92 0 15,0 0 16-15,0 0 0 0,24 83 0 0,-23-70 0 0,-1-2 176 16,0-4 16-16,-2-3 16 0,-3-2 0 0,1-2-32 0,-2-3 0 16,2-3 0-16,-1-4 0 15,0 1-16-15,1-6-16 0,4 0 0 0,0-5 0 16,4-1-112-16,5-7-32 0,5-8 0 15,9-6 0-15,6-2-208 0,11 0 144 0,8-1-144 0,10 1 128 16,7 2-128-16,5 2 0 16,2 4 0-16,6 3 0 0,4 5 0 0,3 4 0 0,1 6-176 0,7 2 176 15,6 5 0-15,6 2-128 0,2 5 128 0,2 4 0 16,-12 0 0-16,9 4 0 0,9 3 0 0,9 3-128 0,7 6 128 16,6 2 0-16,3 3 0 0,3 2 0 0,-1 2 0 0,5-1 0 15,6 2 0-15,0-1 0 0,2 3 0 0,2-4 0 16,-2-1 0-16,2-2 0 0,3 0 0 0,-1 1 0 15,-1 2 0-15,-2-3 0 0,-4-3 0 0,1 2 0 16,-1 3 160-16,-19-8-160 16,-14-2 256-16,12 1-32 0,12 2-16 0,-5-5 0 15,-9-3-16-15,-6-2 0 0,-2-2 0 0,-10-4 0 16,-15 0 32-16,-10-4 0 0,-7-3 0 0,-7-4 0 16,-6-1 64-16,-8-3 16 0,-4-4 0 0,-10 1 0 15,-6 0 48-15,-7-4 16 0,-6 3 0 0,-2-2 0 16,-3 1 16-16,1 1 0 0,-1 1 0 0,-3 0 0 0,1 2-192 0,-4 1-48 15,-1 2 0-15,-3 2 0 0,-2 2-144 0,-2 1 0 16,-2 1 0-16,-2 2 0 0,-1 2 0 0,-2 3 0 16,1 0-160-16,-2 3 160 15,1 3-640-15,-2 1-16 0,0 4-16 0,-3 3 0 16,-1 3-624-16,-4 3-128 0,-3 1-32 0,-6 2-18208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4-07T15:59:52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8586 16045 18431 0,'2'-6'1632'0,"-1"4"-1312"0,1 2-320 0,-1 1 0 0,2 0 0 0,-2 1 0 0,4 1 0 0,0 1 0 0,2 2-192 0,0 3 0 16,0 4 0-16,-7-13 0 0,0 0 192 0,0 0 0 16,27 88 0-16,-27-88 0 0,0 0 0 0,14 87 0 15,-14-87 0-15,6 74-128 0,-6-74 128 0,6 86 0 0,-6-86 0 0,4 96 0 31,-4-96 0-31,3 90 0 0,-3-90 160 0,3 78-160 0,-3-78 240 0,5 64-48 0,-5-64-16 0,0 0 0 16,7 66-32-16,-7-66 0 16,0 0 0-16,0 0 0 0,0 0 304 0,24 71 48 15,-15-63 16-15,-1-2 0 16,4 0 32-16,-3-4 16 0,4 1 0 0,0-1 0 0,0-2-48 0,1 0-16 16,0-2 0-16,4 1 0 0,2-1-176 0,3 0-16 15,3-1-16-15,3-2 0 0,2 1-288 0,4-1 160 16,7-1-160-16,4 0 128 0,3 1-128 0,1-1 0 15,2 2 144-15,6-2-144 0,10 0 0 0,-1 2 0 0,-6 1 0 0,10 2 0 16,11 4 0-16,8 1 0 0,2 2 0 0,4-2 0 16,3-1 0-16,3 1 0 0,2 2 0 0,3-1 0 15,2 2 0-15,1 0 0 0,-2-1 0 0,2 1 0 16,7 2 192-16,2-1-16 16,1 3-16-16,-3-1 0 0,-1 0 0 0,0 0 0 15,-2 1 0-15,1-1 0 0,2 0 16 0,-3 0 0 16,1 0 0-16,-2-2 0 0,-2 2-176 0,-2 0 160 15,1-1-160-15,-5-2 160 0,-2 1-160 0,-4-1 160 0,-2 2-160 0,-2-2 160 16,-5-2 96-16,-2 3 0 0,-3 0 16 0,-3-1 0 16,-3 2 48-16,-9-2 16 0,-6-2 0 0,1 2 0 15,-1-1-192-15,-8 0-144 0,-4-1 192 0,-8-1-192 16,-4-1 224-16,-9-3-64 0,-6 0-16 0,-5-3 0 16,-3 1 272-16,-4-3 48 0,-5-2 16 0,-1-1 0 15,-3-2 256-15,-1-1 48 0,0-1 16 0,-2-2 0 16,2 0-192-16,-1-3-32 0,-1 0-16 0,-1-1 0 0,2 0-368 0,-2-2-192 15,0-1 192-15,0-1-192 16,1 0 160-16,2-4-160 0,1-2 128 0,0-6-128 0,2-3 192 0,1-2-32 0,-3-5-16 0,0-1 0 16,1-2 48-16,-2-1 0 0,-3-1 0 0,0 2 0 15,-3 3 32-15,-3-4 16 0,-2-5 0 0,-2-1 0 16,0 10-48-16,-2-1-16 0,-2-2 0 0,-1 4 0 16,-2 2-48-16,0 2-128 0,0 3 192 0,0 2-64 15,0 3-128-15,2 2 0 0,-2 5 0 0,1 0 128 16,0 6-128-16,0 1 0 0,-3 3 0 0,-1 0 0 15,1 4 0-15,-1 0 0 0,-1 3 0 0,-3 1 0 16,-7 1 0-16,-8 0 0 16,-6 3 0-16,-7 2 0 0,-6 0 0 0,-6 1 0 0,-9 0 128 15,-9 4-128-15,-7-1 0 0,-10 0 0 16,-7 3 0-16,-7-1 0 0,-7 0 0 0,-7-1 0 0,-4 2 0 0,-12 0 0 16,-8 0 0-16,-12 2 0 0,-10 1 128 0,-5 0-128 15,0 0 0-15,-9-1 0 0,-6 3 0 0,-9-1 0 16,-3 5 0-16,-4-2 0 0,-3 1 0 0,-6 2 0 15,-2 3-224-15,-8 4-32 0,0 4 0 0,-1 3-12032 16,0 5-2432-16</inkml:trace>
  <inkml:trace contextRef="#ctx0" brushRef="#br0" timeOffset="4863.34">5038 7806 8287 0,'-1'0'736'0,"-1"-2"-592"0,1 2-144 0,-1 0 0 0,1 0 736 0,-1 0 112 0,0-1 32 0,-3 1 0 16,0 0 672-16,-1-1 144 0,0 2 32 0,2-1 0 0,0 0-144 0,1 1-32 15,2 2 0-15,-1 0 0 16,2 1-176-16,0 2-32 0,2 2-16 0,1 0 0 0,-1 1-32 0,3 3 0 16,-1 0 0-16,1 3 0 15,1 0-240-15,-6-15-48 0,0 0-16 0,24 54 0 0,-24-54-352 0,0 0-64 0,30 56 0 0,-30-56-16 16,20 40-176-16,-20-40-48 0,18 38 0 0,-18-38 0 16,16 42-96-16,-9-19-32 0,0 2 0 0,-2 1 0 15,4-1 0-15,-2 2 0 16,0-1 0-16,0-1 0 0,-1-1-16 0,-1 1-16 15,2 2 0-15,0 0 0 0,0 1 16 0,1-2 0 16,0 2 0-16,-1-1 0 0,2-2-32 0,-2 1 0 16,1-1 0-16,-1 1 0 0,2-1-32 0,-2-1 0 15,1 2 0-15,-1-2 0 0,-7-24-128 0,16 43 128 0,-8-19-128 0,2 3 128 16,-10-27-128-16,21 54 0 0,-21-54 144 0,23 49-144 16,-23-49 0-16,28 57 128 0,-28-57-128 0,30 55 0 15,-30-55 0-15,29 54 144 0,-29-54-144 0,32 48 0 16,-32-48 144-16,31 45-144 0,-31-45 0 0,31 44 144 15,-31-44-144-15,28 41 128 0,-28-41-128 0,30 45 128 0,-30-45-128 0,32 51 0 16,-32-51 144-16,33 55-144 0,-33-55 0 0,29 48 144 16,-29-48-144-16,30 49 0 0,-30-49 144 0,32 57-144 15,-32-57 0-15,32 59 144 0,-32-59-144 0,31 58 0 0,-31-58 144 0,29 58-144 32,-29-58 128-32,30 54-128 0,-30-54 160 0,31 52-160 15,-31-52 176-15,34 47-176 0,-34-47 192 0,41 50-192 0,-41-50 208 0,38 47-64 0,-38-47-16 0,34 42 0 31,-34-42 16-31,44 51 0 0,-44-51 0 0,48 57 0 16,-48-57-16-16,49 56 0 0,-49-56 0 0,48 55 0 16,-48-55 0-16,47 53-128 0,-47-53 192 0,49 52-64 0,-49-52-128 0,41 48 160 15,-41-48-160-15,41 51 160 0,-41-51-160 0,33 41 128 16,-33-41-128-16,39 49 128 0,-39-49-128 0,44 50 160 16,-44-50-160-16,47 51 160 0,-47-51-160 0,46 49 160 15,-46-49-160-15,50 48 160 0,-50-48-160 0,51 47 160 0,-51-47-160 0,49 45 160 16,-49-45-160-16,54 42 160 15,-54-42-160-15,46 41 160 0,-46-41-160 0,0 0 128 0,67 62-128 0,-67-62 128 16,43 44-128-16,-43-44 0 16,41 43 144-16,-41-43-144 0,43 42 0 0,-43-42 144 0,0 0-144 0,63 59 0 15,-63-59 128-15,50 45-128 0,-50-45 0 0,51 46 0 0,-51-46 128 0,53 45-128 16,-53-45 0-16,53 44 0 0,-53-44 0 0,51 42 0 16,-51-42 128-16,52 44-128 0,-52-44 0 0,52 42 0 15,-52-42 0-15,47 44 0 0,-47-44 128 0,0 0-128 16,60 59 0-16,-60-59 0 0,0 0 0 0,61 58 0 15,-61-58 0-15,51 47 0 16,-51-47 128-16,54 44-128 0,-54-44 0 0,56 46 0 16,-56-46 0-16,60 44 0 0,-60-44 0 0,62 44 0 15,-62-44 128-15,62 42-128 0,-62-42 0 0,59 41 0 0,-59-41 0 0,52 41 0 16,-52-41 0-16,0 0 0 0,70 57 144 0,-70-57-144 16,49 36 0-16,-49-36 144 0,0 0-144 0,72 53 0 15,-72-53 144-15,0 0-144 0,74 55 0 0,-74-55 144 16,53 41-144-16,-53-41 0 0,54 44 128 0,-54-44-128 15,54 42 0-15,-54-42 0 0,52 44 0 0,-52-44 0 16,52 41 0-16,-52-41 0 0,48 39 128 0,-48-39-128 16,0 0 0-16,65 55 0 0,-65-55 0 0,0 0 0 0,79 47 0 0,-79-47 0 15,60 27 0 1,-60-27 0-16,62 24 0 0,-62-24 0 0,62 24 128 0,-62-24-128 0,0 0 0 0,85 42 0 16,-85-42 144-16,0 0-144 0,75 44 0 0,-75-44 144 0,0 0-144 0,69 52 0 31,-69-52 0-31,0 0 128 0,59 57-128 0,-59-57 0 15,0 0 0-15,52 48 0 0,-52-48 0 0,46 39 0 0,-46-39 0 0,46 39 0 0,-46-39 0 0,0 0 0 16,79 50 128-16,-79-50-128 0,58 34 0 0,-58-34 0 31,60 33 0-31,-60-33 0 0,0 0 0 0,86 41 0 16,-86-41 0-16,0 0 0 0,84 42 0 0,-84-42 0 16,0 0 0-16,71 41 0 0,-71-41 0 0,0 0 0 0,69 38 0 0,-69-38 0 15,0 0 0-15,74 37 0 16,-74-37 0-16,0 0 0 0,80 38 0 0,-80-38 0 0,0 0 0 0,86 38 0 0,-86-38 0 0,0 0 0 15,88 41 0-15,-88-41 0 0,0 0 0 0,85 43 0 16,-85-43 0-16,0 0 0 0,78 39 0 0,-78-39 0 16,0 0 0-16,65 33 0 0,-65-33 0 0,0 0 0 15,80 35 0-15,-80-35 0 0,0 0 0 0,88 37 0 16,-88-37 0-16,60 27 0 0,-60-27 0 0,60 29 0 16,-60-29 0-16,62 31 0 0,-62-31 0 0,59 29 0 0,-59-29 0 0,0 0 0 31,84 45 0-31,-84-45 0 0,0 0 0 0,76 41 0 15,-76-41 0-15,0 0 0 0,86 39 0 0,-86-39 0 16,0 0 0-16,89 40 0 0,-89-40 0 0,64 30 0 0,-64-30 0 0,63 32 0 16,-63-32 0-16,66 35 0 0,-66-35 0 0,65 36 0 15,-65-36 0-15,0 0 0 0,84 46 0 0,-84-46 0 16,0 0 0-16,76 43 0 0,-76-43 0 0,58 27 0 16,-58-27 0-16,69 28 0 0,-69-28 0 0,74 28 0 15,-74-28 0-15,75 28 0 0,-75-28 0 0,72 29 0 16,-72-29 0-16,69 28 0 0,-69-28 0 0,65 28 0 15,-65-28 0-15,63 27 0 0,-63-27 0 0,67 24 0 16,-67-24 0-16,72 21 0 0,-72-21 0 0,78 23 0 0,-78-23 0 0,80 24 0 0,-80-24 0 0,82 25 0 31,-82-25 0-31,79 27 0 0,-79-27 0 0,74 23 0 0,-74-23 0 0,74 19 0 0,-74-19 0 0,78 17 0 16,-78-17 0-16,86 17 0 0,-86-17 0 0,101 20 0 16,-101-20 0-16,101 21 0 0,-101-21 0 0,86 19 0 15,-86-19 0-15,88 18 0 0,-88-18 0 0,90 14 0 16,-90-14 0-16,105 16 0 15,-105-16 0-15,95 14 0 0,-95-14 0 0,111 17 0 0,-111-17 0 0,108 18 0 16,-108-18 0-16,94 16 0 0,-94-16 0 0,105 15 0 16,-105-15 0-16,118 14 0 0,-118-14 0 0,119 16 0 0,-119-16 128 0,115 14-128 31,-115-14 0-31,104 17 0 0,-104-17 0 0,113 18 0 0,-113-18 0 0,114 14 0 16,-114-14 0-16,114 15 0 15,-114-15 0-15,117 14 0 0,-117-14 0 0,107 14 0 0,-107-14 0 0,112 13 0 16,-112-13 0-16,111 12 0 0,-47-6 0 0,-64-6 0 15,124 13 0-15,-124-13 0 0,112 12 0 0,-112-12 0 16,107 9 128-16,-107-9-128 0,117 6 0 0,-53-4 0 16,0 3 144-16,-1-1-144 0,-63-4 0 0,122 10 144 15,-122-10-144-15,108 4 0 0,-108-4 144 0,113-1-144 16,-52 1 0-16,1 0 144 0,-1 0-144 0,0 0 0 0,-61 0 0 0,107 4 128 16,-107-4-128-16,92 1 160 0,-92-1-160 0,90-3 160 15,-90 3-160-15,94-1 160 16,-94 1-160-16,100 1 160 0,-100-1-160 0,95 5 128 15,-95-5-128-15,84 4 128 0,-84-4-128 0,70 1 128 16,-70-1-128-16,64 0 128 0,-64 0-128 0,68 0 128 16,-68 0-128-16,65-1 128 0,-65 1-128 0,70-2 0 15,-70 2 144-15,69 0-144 0,-69 0 0 0,65 0 128 0,-65 0-128 16,62 0 0-16,-62 0 0 0,0 0 144 0,82-2-144 0,-82 2 0 16,0 0 160-16,68-9-160 0,-68 9 128 0,0 0-128 15,70-11 128-15,-70 11-128 0,0 0 0 0,71-11 128 16,-71 11-128-16,0 0 0 0,62-9 144 0,-62 9-144 15,0 0 128-15,58-7-128 0,-58 7 128 0,0 0-128 0,0 0 144 0,65-6-144 16,-65 6 192-16,0 0-192 16,0 0 192-16,0 0-64 0,0 0 0 0,66-5-128 0,-57 3 176 0,-2 2-176 15,1-1 160-15,-1-1-160 0,0 1 144 0,1 0-144 16,-3-1 128-16,-1 1-128 0,2-1 0 0,0 1 128 16,-2-2-128-16,0 2 0 0,0-1 0 0,1 2 0 15,-4-1 0-15,2-1 0 0,1 1 0 0,-1 0 0 16,0-1 0-16,0 1 0 0,-1-1 0 0,1 2 0 15,0-1 0-15,0 1 0 0,-2 0 0 0,2-1 0 0,0 1 0 0,0 0 0 16,1 0 0-16,-3 0 0 0,2-2 0 0,-1 2 0 16,1-1 0-16,-2 1 0 15,0 0 0-15,1 0 0 0,-2-2 0 0,3 1 0 16,-2 1 0-16,2-1 0 0,-2-1 0 0,1 1 0 16,-2-1 0-16,1 2 0 0,-1-1 0 0,0 1 0 15,0-2 0-15,0 2 0 0,-1 0 0 0,-2 0 0 16,1 0-144-16,0 0 144 15,-1 2-1040-15,-1-1-112 0,1 1 0 0,0 1-14832 16,0 1-2960-16</inkml:trace>
  <inkml:trace contextRef="#ctx0" brushRef="#br0" timeOffset="9858.65">3022 10544 3679 0,'-3'-2'320'0,"2"2"-320"0,2 2 0 0,1-1 0 0,-1 2 976 0,0 1 128 0,1 2 32 0,1 4 0 15,0 3-416-15,-1 5-80 0,3 5 0 0,-3 2-16 0,1 5 224 0,0 1 48 0,-1 4 16 0,-2 2 0 32,1 1-256-32,-1 1-48 0,0 0-16 0,1-1 0 0,1-3-272 0,-1 0-64 0,1-1-16 0,0 0 0 15,0-1-240-15,1-5 0 0,-2-3 0 0,0-1 0 32,2-1-192-32,0-2 192 0,0-1-192 0,0-2 192 15,0-2-256-15,-1-5 64 0,3-1 16 0,0-4 0 16,0-1-368-16,-1-2-80 0,1-1-16 0,0-1-5440 0</inkml:trace>
  <inkml:trace contextRef="#ctx0" brushRef="#br0" timeOffset="10191.41">2896 11107 3679 0,'2'0'320'0,"-1"2"-320"0,1 1 0 0,-1 0 0 15,-1 1 560-15,1 0 32 0,1 5 16 0,1 2 0 16,-1 4-16-16,4 7 0 0,-2 3 0 0,2-1 0 16,1 0 176-16,0-3 48 0,-7-21 0 0,0 0 0 15,0 0-32-15,45 71 0 0,-45-71 0 0,0 0 0 16,0 0 320-16,74 32 64 0,-53-30 16 0,2-6 0 15,-1-4 32-15,-2-1 16 0,-2-4 0 0,-1-1 0 16,0-2 288-16,2-4 48 0,-2-2 16 0,0-1 0 16,-3 2-48-16,0-4 0 0,0-4 0 0,-1 0 0 0,-4 0-640 0,-1 4-128 0,-3 2-16 0,-2 5-16 31,-2 2-464-31,-2 2-80 0,1 4-32 0,-3 3 0 0,2 3-368 0,-2 1-80 0,0 6-16 0,0 3-10448 16,-1 1-2112-16</inkml:trace>
  <inkml:trace contextRef="#ctx0" brushRef="#br0" timeOffset="18828.48">7430 15154 18431 0,'-3'-2'1632'0,"1"-1"-1312"0,1 2-320 0,1 1 0 0,0-1 928 0,0 1 112 0,0-3 32 0,0 0 0 0,-2 1 928 0,2 0 192 0,0 0 48 0,2 1 0 16,1 4-896-16,1-1-192 16,-1 3-16-16,1 2-16 0,2 1-288 0,-6-8-48 0,0 0-16 0,0 0 0 15,0 0-352-15,17 75-80 16,-17-75-16-16,0 0 0 0,0 65-192 0,0-65-128 15,0 0 128-15,5 69-128 0,-5-69 0 0,0 0 128 16,0 0-128-16,12 75 0 0,-12-75 0 0,0 0 0 0,0 0 0 0,0 0 0 16,19 67 0-16,-14-57 128 15,-1-2-128-15,-1 0 0 0,1 0 0 0,-1 0 128 16,1-1-128-16,0 2 0 0,0-2 0 0,-2-2 0 0,1 1 0 0,-2 0 0 31,0-2-720-31,-1 0-112 0,2 0-32 0,-1-1-15504 0</inkml:trace>
  <inkml:trace contextRef="#ctx0" brushRef="#br0" timeOffset="19095.58">7771 15212 13823 0,'3'-5'608'0,"-3"2"128"0,0 2-592 0,0 0-144 15,-1 1 0-15,-1 1 0 0,0 0 1056 0,-3 4 176 16,-2 0 48-16,-3 8 0 0,-1 3 496 0,-2 2 96 16,1 3 32-16,2 3 0 0,10-24-320 0,-14 51-64 15,14-51-16-15,0 0 0 0,-7 72-480 0,7-72-80 16,0 0-32-16,0 0 0 0,4 76-160 0,-4-76-48 16,0 0 0-16,0 0 0 0,0 0-304 0,0 0-64 15,29 68-16-15,-21-61 0 0,-1 0-320 0,1-1 0 16,2 0-192-16,0-1-16464 0</inkml:trace>
  <inkml:trace contextRef="#ctx0" brushRef="#br0" timeOffset="30227.96">4343 15319 9215 0,'0'-1'816'0,"0"-1"-656"0,1 2-160 0,-1 0 0 0,0-1 736 0,2 1 112 0,-2 0 32 0,1-2 0 15,2 2 880-15,-2 0 176 0,2 3 48 0,-1 3 0 0,-1-1-544 0,2 4-96 16,-2 1-32-16,1 1 0 0,-1 2-624 0,1 1-128 16,-1 0-32-16,0 2 0 0,-1-1-64 0,0 1-16 15,0-2 0-15,0 1 0 0,0-1-128 0,0-1-48 0,0 1 0 0,-1-2 0 16,0-3-64-16,-1 1-16 0,2 0 0 0,-1-1 0 16,-1-2-192-16,2-2 176 0,2 1-176 0,-2-2 160 15,-2 1-160-15,2-3 0 0,0 1 0 0,0-1-176 31,-1-1-592-31,1 2-128 0,0-2-32 0,0 2-11248 16</inkml:trace>
  <inkml:trace contextRef="#ctx0" brushRef="#br0" timeOffset="30553.1">4552 15398 11967 0,'3'0'528'0,"-2"0"112"0,1 0-512 0,-1 0-128 0,0 1 0 0,1 1 0 0,-1 1 1072 0,4 2 176 0,-1 5 32 0,1 3 16 31,1 4 1248-31,1 1 240 0,-3 3 48 0,1-1 16 0,-3-1-1072 0,1-2-224 0,-1 1-32 0,-1-1-16 31,0 0-320-31,-1-4-64 0,2-1-16 0,-2-2 0 16,1 1-272-16,-1-3-64 0,2-1-16 0,-1-3 0 0,1 0-560 0,-2-1-192 15,1-3 144-15,0-2-144 16,-1 0-1168-16,2-3-320 0</inkml:trace>
  <inkml:trace contextRef="#ctx0" brushRef="#br0" timeOffset="31686">4649 6638 6447 0,'-1'0'576'0,"0"0"-576"0,-1 0 0 0,2 1 0 0,0-1 928 0,-1 1 80 0,-1-1 16 0,0 3 0 0,-3 3 1376 0,0 2 288 15,0 1 48-15,1 2 16 0,1 3 0 0,2 2 16 16,0 2 0-16,1 3 0 0,2 5-912 0,1 3-176 16,3 2-32-16,1 5-16 0,3 1-448 0,0 2-96 0,1 1 0 0,0-1-16 15,1 4-528-15,-1-4-96 16,0 1-32-16,2 8 0 0,4 10-192 0,3 7-32 0,-1 4-16 0,3 0 0 0,0 0-48 0,-2-2 0 16,0 1 0-16,-2-9 0 0,0-7-128 0,2 6 192 15,6 4-192-15,-2 2 192 16,1-2-192-16,-1 0 192 0,-1-3-192 0,-1 4 192 0,2 3-16 0,-1 6 0 31,2 3 0-31,-1 3 0 0,2-1 0 0,-2 1 0 0,-2 4 0 0,0-1 0 0,-5-15-16 0,0 7 0 0,2 9 0 0,1 3 0 16,-2-3-16-16,-1-3 0 0,-1-3 0 0,-2-1 0 31,0 2 64-31,2-3 16 0,-2-1 0 0,3-6 0 16,-4-3 32-16,-2-5 0 0,-1-5 0 0,0-6 0 0,-2-4-32 0,3 0 0 15,2 1 0-15,-2-3 0 16,2-1-64-16,0-4-16 0,-2-3 0 0,-1-5 0 0,0-2-16 0,-2-3 0 15,-8-24 0-15,16 40 0 0,-10-23-128 0,-2-3 192 16,0 0-192-16,-1-3 192 0,0-1-192 0,-2-3 0 16,1 0 0-16,-1-1 128 0,-1-3-128 0,1-2 0 15,-2 1 0-15,1-2 0 0,-3-2 0 0,2 1-272 16,-2-3 64-16,-1-1 16 16,-1 1-720-16,0-2-144 0,-1 2-32 0,-1 0-19456 0</inkml:trace>
  <inkml:trace contextRef="#ctx0" brushRef="#br0" timeOffset="39560.58">18321 14887 3615 0,'1'0'320'0,"1"0"-320"0,-2 0 0 0,0 0 0 0,0 0 480 0,0-2 32 0,0 2 0 0,0 0 0 0,0-1 176 0,0 1 32 0,0 0 16 0,1 0 16 16,-1 0-112-16,0 0-32 16,2 0 0-16,-2 0 16 0,2-2 400 0,0 2 96 0,-1 0 16 0,2 0 0 15,1 0 144-15,1 0 48 0,-1-1 0 0,1 1 16 16,1 0-560-16,0 0-96 0,2-1-32 0,1 1 16 16,-1-2-160-16,2 2-48 0,1-1 0 0,1-1 0 31,0 1 144-31,1-2 32 0,-2 0 0 0,2 0 0 0,-3-1 192 0,1-1 48 15,1-1 0-15,-1 0 0 0,0 1-64 0,1-1-16 16,-1 0 0-16,0-1 16 0,0 2-128 0,2-1-32 16,1 0 0-16,-1 2 16 0,1-2-128 0,-1 1-32 0,2-1 0 0,-1 0 0 15,-1 1-192-15,1-2-32 0,2 1-16 0,-2-1 16 16,0 1-80-16,-3 1-16 0,1-2 0 0,-2 1 0 16,0-1-32-16,-1 1-16 0,1 1 0 0,0-2 0 15,0 1 48-15,-1 0 16 0,0 1 0 0,-2 0 0 16,1 1 0-16,-3 0 0 0,1 1 0 0,-1-1 0 15,1 1-208-15,1-1 128 0,-1 0-128 0,0-1 0 16,-2 1 208-16,-1 1-48 0,1 0-16 0,-1 1 0 16,-1-1-144-16,0 1 160 15,-1-1-160-15,-1 2 160 0,2 1-160 0,-2-1 0 16,0 1 0-16,0 0 0 0,0 0 0 0,0 0-256 0,-2 1 64 0,1 0 16 31,-2 1-1664-31,2 1-336 0</inkml:trace>
  <inkml:trace contextRef="#ctx0" brushRef="#br0" timeOffset="41388.5">16839 15282 6447 0,'-3'0'576'0,"2"0"-576"0,1 0 0 0,0 0 0 0,0 0 1024 0,-2 0 112 0,0 2 16 0,-1 0 0 15,-1 4 544-15,-2 4 112 0,3 3 32 0,0 4 0 16,0 1-816-16,3-18-176 16,0 0-16-16,-2 68-16 0,2-68-240 0,0 0-32 15,0 0-16-15,2 73 0 0,-2-73-16 0,0 0 0 16,0 0 0-16,0 0 0 0,22 72 16 0,-18-60 0 0,0 0 0 0,0-2 0 15,1 0-272-15,-3 0-64 0,3 0-16 0,-3 0 0 16,1-2-368-16,-1 1-80 0,-2-1-16 0,0-2-11168 16</inkml:trace>
  <inkml:trace contextRef="#ctx0" brushRef="#br0" timeOffset="42068.99">16931 15309 12895 0,'0'-1'1152'0,"0"1"-928"0,1 1-224 0,1 0 0 0,-1 1 1328 0,2-1 208 16,1 4 64-16,2 2 0 0,4 4-416 0,-10-11-80 0,0 0-16 0,0 0 0 31,38 68-320-31,-38-68-64 0,0 0 0 0,0 0-16 0,28 80-256 0,-28-80-48 0,0 0-16 0,0 0 0 31,21 74-112-31,-21-74-32 0,0 0 0 0,0 0 0 0,0 0-64 0,23 70-16 16,-19-58 0-16,-1-4 0 0,0-1-144 0,1 0-192 0,0-1 32 0,2 0-12016 31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4-07T16:00:56.6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8572 14054 8287 0,'-2'-5'736'0,"-1"-2"-592"0,1 3-144 0,1 1 0 0,-1-2 784 0,0 0 128 0,-4-8 32 0,-4-7 0 15,-5-5 288-15,-5-2 64 0,-1-3 16 0,-3 5 0 31,-2 1 784-31,-1 3 144 0,-2 1 48 0,-2 3 0 16,-2 1-576-16,-2 0-112 0,-2 0-32 0,-4 0 0 0,-3 1-576 0,-2-1-112 16,-5 4-32-16,-3 0 0 15,-4 7-272-15,-3 2-48 0,-5 4-16 0,-7 2 0 0,-5 3-272 0,-5 4-64 0,-5 2-16 0,5 1 0 16,8 0-160-16,4 0-272 0,5 3 64 0,1 4 16 16,-2 3 192-16,8 4-144 0,8 1 144 0,6 2-128 15,7 2 128-15,5 1 0 0,8 1 0 0,1 4-128 16,1 8 128-16,5 7-128 0,2 4 128 0,7 3-128 15,3-1 128-15,4 2-160 16,4 0 160-16,-2-61-160 0,17 114 160 0,-17-114 224 0,41 116-48 0,-41-116-16 16,62 113 144-16,-62-113 16 0,82 95 16 0,-34-56 0 15,7-4 128-15,1-6 32 16,-2-7 0-16,10 1 0 0,9-2 96 0,8-4 32 0,3-1 0 16,4-8 0-16,2-6-192 0,1-8-48 15,-5-4 0-15,-4-4 0 0,-3 0-48 0,-7-6-16 0,-4-1 0 0,-7-6 0 16,-6 0 32-16,-3-7 0 0,-3-3 0 0,-3-4 0 15,-5 0 160-15,-6-2 16 0,-4-4 16 0,-3-8 0 16,-1-4 32-16,-4-2 0 0,-5 0 0 0,-5 2 0 16,-3 4-128-16,-6 1 0 0,-3 3-16 0,-5 6 0 15,-2 4-160-15,-2 3-16 0,-5 4-16 0,-1 3 0 16,-3 1-240-16,-5 1 0 0,-5 2 0 0,-6 3 0 16,-3 7-832-16,-7 7-64 0,-5 6-16 0,-8 9-13392 15,-11 11-2672-15</inkml:trace>
  <inkml:trace contextRef="#ctx0" brushRef="#br0" timeOffset="38017.9">7179 11879 911 0,'5'-9'0'0,"-2"2"0"0,-1 2 0 0,0 2 0 16,-1 0 352-16,-1 0-16 0,3-5 0 0,0-4 0 15,1-3 48-15,-1-3 0 0,0-4 0 0,-2-2 0 0,-2-3 768 0,-2-1 144 0,-1-1 48 0,-3 0 0 16,-2 2 256-16,-4 2 64 0,-2 1 16 0,-3 1 0 16,-4 2-192-16,-7 3-32 15,-9 4-16-15,-12 1 0 0,-8 6-800 0,-8 4-144 16,-8 2-48-16,-3 2 0 16,-7 3-768-16,-5 3-144 0,-4 2-48 0,0-2 0 0,5 0 128 0,1 1 0 15,0 2 16-15,-4 3 0 0,-1 3 208 0,0-1 160 0,4 2-208 16,9 1 80-16,9 1 128 0,9-1 128 15,9 1-128-15,-5 2 176 0,-5 7 16 0,-3 3 16 0,1 6 0 0,8 0 0 16,9 1 128-16,11-2 32 16,9 3 0-16,27-39 0 0,-30 76 48 0,30-76 16 0,6 75 0 0,-6-75 0 15,35 70-48-15,-35-70-16 0,0 0 0 0,50 68 0 16,-18-41 352-16,13 3 80 16,15 4 16-16,16 1 0 0,21 7-48 0,18-1 0 0,6-5 0 0,4-7 0 0,2-5-80 0,-2-11-32 15,-3-7 0 1,-8-6 0-16,-6-6-16 0,-14-5 0 0,-10-3 0 0,-12-5 0 0,-6-3 64 0,-4-7 0 15,-4-3 0-15,-10 2 0 0,-7 2 128 0,2-7 48 16,2-15 0-16,-3-6 0 0,-2-2-208 0,-8 0-32 16,-2-2-16-16,-8 3 0 0,-3 3-288 0,-7 9-48 0,-2 1-16 0,-5-4 0 15,-4-6-112-15,-7-2-32 0,-4 5 0 0,-8 7 0 16,-6 6-128-16,-8 4 0 0,-9 4 0 0,-9 8 128 16,-5 3-288-16,-7 7-64 0,-6 6-16 0,-4 7 0 46,0 9-1360-46,-3 9-288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4-07T16:01:08.5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4-07T16:02:13.222"/>
    </inkml:context>
  </inkml:definitions>
  <inkml:trace contextRef="#ctx0" brushRef="#br0">5330 11681 3615 0,'33'-10'320'0,"-23"6"-320"0,0 0 0 0,-2 1 0 0,-2 0 0 0,-2 2 128 16,-1-2-128-16,1-3 0 0,3-2 0 0,2-5 0 0,0-1 0 0,-1-3 0 0,-1 0 0 16,-2 0 0-16,-1-3 384 0,-1 0 96 15,-3 1 32-15,-3-4 0 16,-1-1 384-16,-4-1 64 0,-4-1 32 0,0-1 16 16,0-1-176-16,1 0-16 0,1 2-16 0,-1 1 16 15,1 0 160-15,-3-4 48 0,-2 2 0 0,-4-4 0 16,-3 0 496-16,-5-1 96 0,-4 1 32 0,-4 1 16 0,-6 2-416 0,-3 1-80 15,-4 2-16-15,-6 2 16 16,-4 3-848-16,-8 2-160 0,-6 2-32 0,-10 2-128 0,-4 3 0 0,-5 2 0 16,-2 5-160-16,-2 4 160 0,1 1-240 0,-4 5 64 15,-1 3 16-15,1 0 0 0,1 3 16 0,0 3 0 0,1 4 0 0,3 2 16 16,4 0 128-16,8 0-192 0,8 0 192 0,-1 5-176 16,1 4 176-16,5 2 0 0,9 1-144 0,-2 5 144 15,0 1 0-15,3 2 0 0,5 2 0 0,2-1 0 16,6 2 0-16,5 0 128 0,5-2-128 0,5 0 144 15,3-1 16-15,5 2 0 0,22-43 0 0,-32 97 0 16,32-97 48-16,-12 98 16 16,12-98 0-16,7 110 0 0,-7-110 32 0,34 113 16 15,-34-113 0-15,60 95 0 0,-21-54 128 0,7-2 32 16,11-1 0-16,2-2 0 0,-1-7 320 0,7-2 64 0,10 0 16 0,10-3 0 16,5 0 256-16,7-3 64 0,4-3 16 0,-1-1 0 15,-8-4-400-15,-3-3-64 0,-7-2-32 0,0-5 0 16,0-3-224-16,-3-5-64 0,-3-4 0 0,-4-2 0 15,-6-3 48-15,-5-3 0 0,-4-4 0 0,-1-6 0 16,1-4-64-16,1-3-16 0,1-4 0 0,-2-3 0 16,-2-3 32-16,-5-4 16 0,-2-2 0 0,-7-2 0 15,-4-2-48-15,-7 1-16 0,-3 3 0 0,-3-5 0 16,-3-4-96-16,-3 0-32 0,-5 2 0 0,-5 5 0 0,-2 4-208 0,-4 1 144 16,-4 6-144-16,-4 3 128 15,-2 6-336-15,-2 3-80 0,-1 5-16 0,-8 6-13120 0,-6 4-2624 0</inkml:trace>
  <inkml:trace contextRef="#ctx0" brushRef="#br0" timeOffset="3359.33">14994 13718 12895 0,'7'-24'1152'0,"-1"4"-928"0,-3 8-224 0,-2 3 0 0,-1 2 1120 0,0-6 176 0,2-9 48 0,-1-15 0 16,-4-14-16-16,-7-8 0 0,-11 2 0 0,-11 7 0 15,-11 6-496-15,-10 8-112 0,-10 11-16 0,-14 5 0 0,-15 16-448 0,-20 5-80 16,-13 8-32-16,-10 5 0 15,-2 2-144-15,-1 3-256 0,1 4 64 0,11 2 16 0,13 1 176 0,11 6-160 16,11 6 160-16,4 6-160 0,11 7 160 0,10 7 0 16,8 6-144-16,13 1 144 0,9-2-128 0,11 2 128 15,25-65-160-15,-27 127 160 0,27-127-144 0,4 112 144 16,19-44-128-16,14-5 128 0,8-8 256 0,10-8 144 16,11-5 32-16,9-8 0 0,10-4 1456 0,11-7 288 0,11-5 64 0,12-2 16 15,5-2-256-15,1-7-48 0,-4-6-16 0,10-1 0 0,14 0-1152 0,-11-7-224 31,-11-4-48-31,-10-6-16 0,-9 0-144 0,-9-6-32 0,-9 1 0 0,-15-7 0 16,-12-2 96-16,-8-5 16 0,-6-7 0 0,-11-3 0 0,-7 0-32 0,-7 0 0 31,-6-2 0-31,-7-9 0 0,-7-9-160 0,-10-2-48 0,-8 3 0 0,-11 4 0 0,-9 3-384 0,-13 3-64 32,-12 0-32-32,-9 10 0 0,-3 5-944 0,-28 4-192 0</inkml:trace>
  <inkml:trace contextRef="#ctx1" brushRef="#br0">31464 18621 0,'0'0'0,"0"0"15,0 0-15,0 0 16</inkml:trace>
  <inkml:trace contextRef="#ctx0" brushRef="#br0" timeOffset="65612.87">29259 12452 5519 0,'-3'2'496'0,"0"-1"-496"0,2 1 0 0,0-2 0 0,1 1 656 0,0-1 48 16,-2 1 0-16,-1 1 0 15,1 1 832-15,-1 0 160 0,3-2 32 0,1-1 16 0,2 0 272 0,3-1 48 0,1-2 16 0,1 0 0 16,3-1-592-16,1-2-112 0,0-1-32 0,4-2 0 15,1 0 48-15,3-1 0 0,-3 0 0 0,5-3 0 32,5-1-352-32,4-3-64 0,6-3-16 0,2-2 0 15,5-4-192-15,0 2-32 0,-6 3-16 0,6-2 0 16,7-2-112-16,5-3-32 0,6-1 0 0,2 1 0 0,-3-1-160 0,0-3-32 16,1 1-16-16,-33 17 0 0,-3 0-144 0,2 0-32 15,3-2 0-15,7-2 0 0,6-5 0 0,20-8-16 16,22-8 0-16,8-4 0 0,-31 15-48 0,6-1 0 15,20-10 0-15,21-7 0 0,10-1-128 0,-54 20 128 0,-2 2-128 0,2-1 128 16,2 0-128-16,3-3 128 0,2 3-128 0,9-6 128 16,10 0-128-16,-18 4 128 0,-9 4-128 0,-2 1 128 15,2 0-128-15,-3 2 128 0,3-1-128 0,9-2 128 16,1 0-128-16,-3 1 128 0,-10 3-128 0,-9 2 128 16,-7 4-128-16,-11 1 0 0,-7 5 144 0,-5-1-144 15,-1 2 0-15,0 0 0 0,-4 1 0 0,-1 1 128 16,-3-2-128-16,-1 1 0 0,-2 2 0 0,-1-1-128 15,-2 1 0-15,-2 0 0 16,0 1 0-16,-2 0 0 0,2-1-112 0,-4 1-16 16,0 2 0-16,-1-2 0 0,1 2-32 0,-2-1-16 0,0 1 0 0,0 1 0 15,0-2 48-15,0 1 0 0,-2 1 0 0,2-1 0 16,-1 1-64-16,-1 0-16 0,1-2 0 0,0 4 0 31,-2-2-464-31,1 1-96 0,0 2 0 0,0-2-15760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4-07T16:02:35.4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4765 11476 11055 0,'-8'-8'976'0,"-1"1"-784"0,4 1-192 0,0 2 0 0,1 1 1216 0,-4-4 208 0,-6-3 48 0,-13-8 0 16,-9-4 192-16,-5 0 32 0,-4-1 16 0,-1 3 0 15,-2 2-1056-15,-2 0-208 16,-1-1-32-16,-2 2-16 0,-1 0-256 0,-1 1-144 0,-3-3 160 0,4 4-160 16,5 2 272-16,-9 0-32 0,-4-1-16 0,-6 4 0 15,-1 3 288-15,1 4 64 16,6 3 16-16,1 5 0 0,-1 2-96 0,0 2-32 0,0 4 0 0,1 4 0 16,0 4-272-16,0 5-48 15,1 2-16-15,3 5 0 0,3 0-128 0,5 3 0 0,5 3 0 0,5 1 0 16,5 2-144-16,4 1 144 0,6-5-192 0,6 1 192 15,2 2-160-15,6 0 160 0,5 0-128 0,5 4 128 16,2 2-192-16,-2-47 64 0,24 96 0 0,-24-96 0 16,48 93-64-16,-48-93-16 0,68 81 0 0,-68-81 0 15,78 63-256-15,-78-63-48 0,96 53-16 0,-41-32 0 16,-55-21 272-16,92 31 64 0,-92-31 16 0,79 20 0 16,-24-12 176-16,13-1 176 0,8-2-48 0,3-4 0 0,2-4 384 0,1-1 80 15,1 1 16-15,2-1 0 0,0 0-48 0,-5-2-16 0,-5-1 0 0,-2-2 0 31,-2 0-208-31,-6-1-32 0,-4 1-16 0,-9 2 0 0,-5 0-96 0,-5 0 0 0,-1-2-16 0,-4 0 0 32,-6-3 112-32,-6 1 32 0,-3-2 0 0,-6-2 0 15,-3-1 384-15,-3-1 64 0,-4 0 32 0,-3-1 0 16,-3 0-64-16,-3 1-16 0,-3-3 0 0,-4 3 0 0,-3 0-720 0,-2 1 0 16,-5 2-192-16,-4 4-16480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4-07T16:02:47.5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4-07T16:02:58.173"/>
    </inkml:context>
  </inkml:definitions>
  <inkml:trace contextRef="#ctx0" brushRef="#br0">4647 11140 1839 0,'0'-1'160'0,"0"-2"-160"0,0 1 0 0,0 1 0 0,0 0 736 0,0-1 112 0,0-2 32 0,-2-2 0 16,1-1 560-16,-2-3 112 0,0 0 32 0,-1 2 0 15,0-1-320-15,-2 1-64 0,0-1-16 0,-2 0 0 16,1 0-128-16,-3-1-32 0,0-1 0 0,-3 1 0 16,2 0 144-16,-2 2 32 0,1 1 0 0,-3 1 0 15,3 2-16-15,-2 1 0 0,0 1 0 0,-2 2 0 16,0 0-544-16,2 2-96 0,0 1-32 0,0 0 0 0,0 1-352 0,0 1-160 16,0 2 128-16,-2 3-128 0,3 0 0 0,1 2 0 15,0 2 0-15,0 1 0 0,0 5 0 0,4-3 0 16,1-4 0-16,0 2 0 0,0 4 0 0,0 3 0 0,1 4 0 15,3-1 0-15,2 2-144 0,2-2 144 0,-1-25 0 0,0 0 0 16,21 77-240-16,-21-77 64 0,0 0 16 0,43 65 0 31,-43-65-384-31,0 0-80 0,0 0-16 0,75 56 0 16,-75-56 128-16,0 0 32 0,62 28 0 0,-44-22 0 0,-1 0 272 0,-1-4 48 16,1 0 16-16,-2-4 0 0,2 0 144 0,0-4 176 15,-1-1-48-15,-1-2 0 0,-1 0 256 0,-1-4 32 16,1-1 16-16,-3-3 0 0,-2 1 304 0,-2-1 64 15,-1 0 16-15,-2 0 0 0,-1 0 304 0,-3 0 64 16,0 2 16-16,-2-1 0 0,1 1-64 0,-3-2-16 0,-2-1 0 0,-3-4 0 16,1 1-288-16,-2-1-48 0,-3-4-16 0,1 1 0 15,-1-1-336-15,0 2-80 0,1 3-16 0,2 1 0 16,0 6-336-16,1 3 128 0,1 4-128 0,-1 1 0 16,4 2 0-16,-1 4 0 0,0 1 0 0,1 4-128 31,2 2-944-31,0 1-176 0,2 1-32 0,-4 2-16 0,3 3-2128 0,-1 0-416 0</inkml:trace>
  <inkml:trace contextRef="#ctx0" brushRef="#br0" timeOffset="788.38">4706 11678 2751 0,'-3'-4'256'0,"0"1"-256"0,2 0 0 0,-2 1 0 0,0-1 1328 0,-4-6 208 0,-3-1 64 0,-4-2 0 0,-8-8 1120 0,-8-6 224 0,-4 0 64 0,-4-3 0 15,-2 2-192-15,-5 3-48 0,-3 2 0 0,-7 3 0 16,-6 4-944-16,-4 4-192 0,-4 1-32 0,-2 3-16 31,-1 1-1008-31,0 3-192 0,2 0-32 0,-4 5-16 0,-2 1-336 0,-3 1 128 0,0 4-128 0,4 2 0 0,3 3 0 0,4 2 0 16,6 5 0-16,1 4 0 0,-1 9-144 0,1 2 0 16,3 5 0-16,9-4 0 0,6 0-16 0,7 0 0 15,2 4 0-15,6 1 0 16,5 1 160-16,9 2-208 0,5 1 80 15,9 1 128-15,7 0-416 0,-7-46 32 16,34 88 16-16,-34-88 0 0,64 77-784 16,-64-77-144-16,89 56-48 0,-89-56 0 15,99 29 0-15,-43-23 0 0,6-5 0 0,5-4 0 16,3-1 624-16,0-3 112 0,-3-1 32 0,1-5 0 0,2-3 576 0,-3-3 0 0,-5-3 0 0,-1-2 0 0,-1 0 320 16,-1-2 48-16,-1-1 0 0,-5-2 0 0,-3 0 368 0,-8-1 80 15,-6 2 16-15,-7 2 0 0,-3 2 768 0,-7 2 144 16,-3 2 48-16,-7 0 0 0,-4 2-96 0,-3-2-16 15,-4 3 0-15,-1 2 0 0,-1 1-736 0,-2-1-160 16,-2 0-16-16,-2-2-16 16,-1 0-560-16,-1 1-192 0,0 2 144 0,-1 3-144 31,0 1-800-31,1 3-240 0,-1 4-48 0,-1 7-16304 0</inkml:trace>
  <inkml:trace contextRef="#ctx1" brushRef="#br0">29862 13395 0,'0'0'0,"0"0"0,0 0 15,0 0-15,0 0 0</inkml:trace>
  <inkml:trace contextRef="#ctx1" brushRef="#br0" timeOffset="121.94">28061 11400 0,'0'0'0,"0"0"0,0 0 16,0 0-1,-65 56 17,-39 0-17,-90 34 1</inkml:trace>
  <inkml:trace contextRef="#ctx0" brushRef="#br0" timeOffset="11609.71">26612 5702 6447 0,'-33'2'576'0,"8"2"-576"0,-1 3 0 0,7 3 0 0,5 0 2448 0,-1 0 384 0,10-6 80 0,-29 20 16 16,-30 21-2480-16,-28 23-448 0,-16 18-192 0,-3 5 0 16,4 0 432-16,-4 0 80 0,-7 2 0 0,2-3 16 15,6 1-176-15,0-6-32 0,4-2-128 0,0-2 192 0,2-4-64 0,1-3 0 16,1-7-128-16,4-9 192 16,11-8-32-16,6-5-16 0,6-4 0 0,6-3 0 0,6-5-16 0,6-6-128 0,9-6 192 15,10-7-64-15,8-3-128 0,10-4-224 0,9-5 48 0,8-4-8240 16</inkml:trace>
  <inkml:trace contextRef="#ctx0" brushRef="#br0" timeOffset="11988.86">24110 7317 12895 0,'-54'35'576'0,"16"-11"112"0,6-2-560 16,9-7-128-16,9-5 0 0,4-4 0 16,-1 1 960-16,-10 7 144 0,-9 6 48 0,-4 4 0 0,2 0 720 0,9-3 160 15,10-6 16-15,9-2 16 0,8-3-592 0,-4-10-128 0,0 0-32 0,64 16 0 32,-64-16-816-32,70 5-176 0,-22-1-16 0,8 1-16 15,4 0-288-15,4 1 0 0,1 1-128 0,0-1 128 16,3-1-592-16,2 2-32 0,1 2 0 0,-3 1-7872 15,-3 2-1568-15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31T16:45:37.8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31T16:45:41.076"/>
    </inkml:context>
  </inkml:definitions>
  <inkml:trace contextRef="#ctx0" brushRef="#br0">11104 7865 2751 0,'0'3'256'0,"0"-2"-256"0,-2 1 0 0,2-1 0 0,-1 1 320 0,0 1 0 0,-1 1 16 0,-2 3 0 0,-2 3 864 0,-1 1 160 16,0 3 48-16,-1 0 0 0,-2 2-64 0,1-1 0 15,-1 4 0-15,1-1 0 0,-1 3-16 0,0 0-16 16,0 2 0-16,0-2 0 0,1 0-352 0,2 1-80 16,0-1-16-16,0 0 0 0,2 0-384 0,-2 2-80 0,2 1-16 0,0 0 0 15,0-4 64-15,1 2 16 0,0 5 0 0,1 4 0 16,-1 3-80-16,1 0-32 0,2-3 0 0,-1 3 0 15,2 6-160-15,2-1-16 0,1-1-16 0,-2-1 0 16,2-2 0-16,1-1 0 0,0 0 0 0,0 0 0 16,4 1 96-16,-1-2 0 0,-2-5 16 0,2 2 0 15,-1 1 48-15,0 0 16 0,1-1 0 0,0-1 0 16,-2-1-64-16,1 1-16 0,-2-2 0 0,2-1 0 16,-2 1 64-16,-1-4 0 0,1-1 0 0,-1 0 0 15,0-1 112-15,0 0 16 0,0-1 16 0,-1 0 0 0,3-1 16 16,-4 1 0-16,2 0 0 0,0-2 0 15,-2-1-96-15,2-3 0 0,-2 1-16 0,2-3 0 16,-1 2-48-16,-1-1 0 0,2 0 0 0,-2-2 0 16,2 0-16-16,-2-1-16 0,2-1 0 0,-1-1 0 15,0-1-112-15,0-1-32 0,1 0 0 0,-2-1 0 16,2-1-144-16,-2 2 192 0,2-2-192 0,-1 1 192 16,-1 0-192-16,2-1 0 0,-2-1 144 0,1-1-144 15,0 1 0-15,0-2 0 0,1 2 0 0,-2-2 0 16,2 1 0-16,-2-1 0 0,1 0 0 0,-2-1 0 0,1 0-176 0,1 0-48 15,-2 0-16-15,0-2 0 16,1 0-1728-16,-2-2-336 0</inkml:trace>
  <inkml:trace contextRef="#ctx0" brushRef="#br0" timeOffset="501.19">10869 9570 3791 0,'2'0'336'0,"-1"0"-336"0,1 0 0 0,-2 0 0 16,0 2 448-16,1-2 32 0,2 1 0 0,1 1 0 0,2-1 832 0,1 2 160 0,1 0 48 0,-1-2 0 15,2 2-80-15,-1 1-16 0,-1 3 0 0,0 0 0 0,2 0-336 0,-4 2-64 16,1-2 0-16,1 1-16 16,0 1-240-16,0-1-64 0,-1 1 0 0,1-1 0 0,-1 1-240 0,1-1-48 15,0 1-16-15,0-2 0 0,0 0-272 0,0 0-128 16,-1-1 0-16,-1-2 128 0,2 0-128 0,0-3 0 0,-1-1 0 16,0 0 0-16,-1-1 0 0,0-2 288 15,-1-1-32-15,0-2 0 0,0 2 768 0,1-2 128 0,-1-1 48 0,0 0 0 16,0-3 16-16,1-1 0 15,-1 0 0-15,0-2 0 0,0 0-80 0,0-2-16 16,2-1 0-16,-2-1 0 0,1 0-272 0,0 0-48 16,-1 1-16-16,1-1 0 0,-1 1-336 0,2-2-80 15,-1-1-16-15,2 0 0 0,0 0-128 0,0 2-32 16,-1 2 0-16,0 2 0 0,-2 0-64 0,0 3 0 16,0 2-128-16,1-1 192 0,-2 4-192 0,-1-1 128 15,1 0-128-15,-3 4 0 0,2 0 0 0,-2 1 0 0,-2-1 0 0,2 1 0 16,0 1 0-16,-1 0 0 15,1 1 0-15,-3 1-160 16,2 1-576-16,-1 4-112 0</inkml:trace>
  <inkml:trace contextRef="#ctx1" brushRef="#br0">27961 12759 0</inkml:trace>
  <inkml:trace contextRef="#ctx0" brushRef="#br0" timeOffset="4157.64">24771 5883 4607 0,'-7'-10'400'0,"3"6"-400"0,0 0 0 0,1 1 0 0,0 0 784 0,1 0 80 0,0 0 16 0,-3-1 0 0,-2-3 160 0,-3-3 48 0,-2-1 0 0,0 0 0 15,0-1-192-15,-1 1-16 0,0 1-16 0,2 0 0 16,0 0-64-16,-3 2-16 0,-2-2 0 0,1 2 0 16,0-1-16-16,3 2-16 0,-2 1 0 0,-2-1 0 15,-1 0 208-15,-1-1 64 16,-2-2 0-16,-1 1 0 0,0 1 0 0,-2-1 0 0,0 0 0 0,-1 0 0 0,-1 2-208 16,1 0-48-16,-2 0 0 0,2 0 0 15,0 0-192-15,0 1-64 0,0 0 0 0,-1 2 0 16,-2 0-80-16,2 0-32 0,-2 1 0 0,-1 0 0 15,-1 0-64-15,0 2-16 0,0 1 0 0,0 0 0 16,-2 0-48-16,0 3-16 0,-2-1 0 0,-1 3 0 16,3 0-64-16,-1 1 0 0,1 0-16 0,1 1 0 15,0 0-176-15,1 1 0 0,-3 2 0 0,1 0 128 16,2 3-128-16,-4 2 0 0,1 2 0 0,-1 0 128 0,2 0-128 0,-1 4 0 16,-5 3 0-16,-1 2 128 0,-3 2-128 0,3 2 0 15,0 1 0-15,1-2 0 0,2 3 0 0,1-3 0 16,1 1 0-16,-1-2 0 0,2 0 0 0,2-2 0 15,5-2 0-15,-2 0 0 0,-1 3 0 0,-1 0 0 16,2-2 0-16,2 0 0 0,0 1 0 0,-1-2 0 16,2 1 0-16,0-1 0 15,-1 2 0-15,1-2 0 0,1 1 0 0,2-1 0 0,1 2 0 0,0-2 0 16,2 0 0-16,1-2 0 0,0 2-128 0,2-3 128 16,-1 1 0-16,2-3 0 0,1 3 0 0,-2 0 0 15,-1 4 0-15,1-1 0 0,0 1 0 0,1 0 0 16,0 0 0-16,1 2 0 0,4-3 0 0,-3 2 0 0,4-1 0 0,-1-2 0 15,1-2 0-15,1 2 0 16,0 0 0-16,1 2 0 0,0-2-144 0,2 0 144 0,-1 3 0 0,2-3 0 16,-2-2 0-16,4 1 0 15,-2 2 0-15,0-1 0 0,2-2 0 0,0 0 0 0,-1 5 0 0,2 0 0 16,0 1 0-16,-1-1 176 0,1 0-176 0,0-2 160 16,1-1-160-16,-1-1 160 0,2-2-160 0,-1-1 160 15,0 0-160-15,2 1 160 0,0 0-160 0,1-1 160 16,-1 0-160-16,1-1 0 0,1 0 144 0,-1-1-144 15,2 0 0-15,-6-18 144 0,0 0-144 0,0 0 0 0,25 64 176 16,-19-50-176-16,1 2 160 0,-2-2-160 0,2-3 192 16,-1 2-64-16,0-2-128 0,-1-1 192 0,1 1-64 0,0-1-128 15,-1-1 176-15,-1-1-176 16,1 2 160-16,-1-3-160 0,-1 2 128 0,1-2-128 16,-1 0 128-16,1-2-128 0,-1 1 128 0,0-2-128 15,0 2 128-15,-1-3-128 0,1 1 128 0,-1 0-128 16,-1-1 0-16,0 0 128 0,-1 0-128 0,0-2 0 15,0 2 0-15,0 0 128 0,0-2-128 0,0-1 0 0,0 2 0 0,0-2 0 16,0 1 128-16,-1-1-128 0,1 3 0 0,-1-3 0 16,-1 0 0-16,1 1 0 0,-2-1-288 0,0 0-96 15,-2 0 0-15,-1 2-16912 16</inkml:trace>
  <inkml:trace contextRef="#ctx0" brushRef="#br0" timeOffset="4640.03">22057 7932 3967 0,'0'-7'0'0,"0"2"176"0,0 2-48 0,0 1-128 0,0 0 0 0,0 1 0 0,0 1 0 0,2-2 0 0,-1 0 752 0,1-1 32 0,0 0 16 15,0 2 0-15,1-1 352 0,0 2 80 0,-1 0 16 0,3 2 0 16,-1-1-272-16,1 2-48 0,1 1-16 0,0 2 0 16,1-2-336-16,0 3-64 0,0-1 0 0,1 1-16 15,1 0-240-15,-1-2-32 0,-8-5-16 0,0 0 0 0,0 0-208 0,0 0 0 16,0 0 0-16,64 37 0 0,-64-37 0 0,0 0 0 16,0 0-160-16,0 0 160 0,71 33 0 0,-71-33-160 15,0 0 160-15,0 0 0 0,0 0-128 0,65 46 128 16,-56-39 0-16,-1 0 0 0,0 0 0 0,-2 0 0 15,-1-2 0-15,1-1 0 0,0-1 0 0,-2-2 0 16,0-1 0-16,-1-1 0 0,0-3 352 0,1-1 80 16,-1 0 16-16,1-4 0 15,2-2 1376-15,-2-3 288 0,3-2 48 0,0-2 16 16,0-3-48-16,0-2 0 0,0 0 0 0,0 1 0 0,2-2-560 16,-2 0-112-16,0 3-32 0,0-1 0 0,0 1-704 0,0 0-144 15,2-2-16-15,-1 1-16 0,-1 1-304 0,2 1-64 16,-1 2-16-16,-1 2 0 0,-1 3-160 0,-1 3 0 15,1 3 0-15,-3 3 0 0,1 1 0 0,-2 2 0 16,0 2 0-16,-2 2 0 16,2 3-512-16,-4 1-144 0,1 4-32 0,0 2-17056 0</inkml:trace>
  <inkml:trace contextRef="#ctx0" brushRef="#br0" timeOffset="7682.16">25210 5786 4815 0,'-2'0'432'0,"0"0"-432"0,1 0 0 0,-1 0 0 0,1-2 128 0,0 2-128 0,-1 2 0 0,-1 0 0 0,-2 4 0 0,-1-2 0 16,0 1 0-16,2-3 0 0,0 0 0 0,1-1 0 15,2-1 368-15,-1-1 160 0,1-1 48 0,-1 1 16 16,2-2 128-16,0 2 32 0,0-2 0 0,0 0 32 15,0 0-144-15,0 2-48 0,0-2 0 0,0 2 32 16,0-1 144-16,0-1 48 0,0 2 0 0,0 0 16 16,0-1 320-16,-1 1 64 0,1-2 16 0,0 2 48 15,0-1 480-15,1 1 96 0,-1 1 32 0,0 0 32 16,0 0 16-16,0 0 16 0,0 0 0 0,0 1 32 0,2 1-448 0,-2-1-96 31,0 2-16-31,0 1 48 0,0 0-544 0,-2 0-96 0,0 2-32 0,0 1 32 16,2 2-464-16,-1 1-96 0,1 1-16 0,0 2 32 15,0 1-288-15,0 1 128 0,0 2-128 0,0 2 144 16,0-19-144-16,1 38 0 0,-1-16 0 0,-1 2 0 0,1-1 0 0,0 1 0 16,0 0 0-16,-2 0 0 15,2 0 144-15,-1-3-144 0,0-1 128 0,-1 0-128 16,1-2 0-16,-1 0 128 0,-1 1-128 0,1-2 0 16,0-2 128-16,-1-1-128 0,2-1 0 0,-2-2 128 0,2 1-128 0,-2-2 160 15,1-2-160-15,0-1 160 16,0 0-160-16,1-1 0 0,-1-2 144 0,1 0-144 0,1-1 128 15,-1 0-128-15,1-2 128 0,0-1-128 0,0 0 0 0,0 0 128 0,0-1-128 0,0-2 0 16,0 2 0-16,1-3 0 16,0-3 0-16,1-1 128 15,-1-1-464-15,1-3-96 0,-1-2-16 0,-1 0-18560 16</inkml:trace>
  <inkml:trace contextRef="#ctx0" brushRef="#br0" timeOffset="8050.64">24936 5853 8287 0,'-2'-12'736'0,"0"5"-592"0,2 0-144 0,0 0 0 0,2 2 448 0,-1 1 64 0,0 0 16 0,4-3 0 0,0-6 1648 0,5-2 320 16,1-4 64-16,2 1 0 0,1 4 368 0,0 0 64 15,2 2 16-15,1 4 0 0,-2-1-1328 0,1 2-256 0,-16 7-48 0,0 0-16 16,51-8-448-16,-51 8-80 0,0 0-32 0,55 0 0 15,-55 0-256-15,0 0-48 0,56 7-16 0,-56-7 0 16,0 0-160-16,0 0-48 0,72 15 0 0,-72-15 0 16,0 0-80-16,0 0 0 0,63 34-16 0,-63-34 0 15,0 0-16-15,0 0 0 0,39 57 0 0,-39-57 0 16,0 0-16-16,13 45 0 0,-13-45 0 0,3 31 0 16,-6-17 32-16,0 0 0 0,-3 0 0 0,-1 1 0 15,-3-1 16-15,-1-2 16 0,-2 1 0 0,-1-3 0 16,-1 1-16-16,-2-1 0 0,-2-1 0 0,1 1 0 15,1-3 16-15,0 0 0 0,0 0 0 0,2-2 0 16,2 1-64-16,2-3-16 0,1 0 0 0,1 0 0 0,2-3-128 16,0 0 0-16,3-2 0 0,0-1 0 0,2 0 0 0,4-2 0 15,-1-1 0-15,3 1 0 16,2-3-432-16,1 0-64 0,0 1-16 0,3 0-12736 16,-1 1-2544-16</inkml:trace>
  <inkml:trace contextRef="#ctx0" brushRef="#br0" timeOffset="8502.25">25643 5651 14735 0,'-3'-15'1312'0,"1"6"-1056"0,1 2-256 0,1 2 0 0,0 2 208 0,0 0-16 0,0 0 0 15,0-1 0-15,1-2 2528 0,-1-1 496 0,2-1 112 0,-1 2 0 0,-1 3-272 16,2 2-64-16,1 1-16 0,-3 4 0 0,1 0-1680 0,0 3-336 16,1 5-64-16,-2-12 0 0,1 38-448 0,-1-38-96 15,2 52-16-15,-2-24 0 0,0 2-32 0,0 1-16 16,0 2 0-16,-2-1 0 0,2-2-96 0,0-2 0 15,-1 3-16-15,1 0 0 16,0-1-176-16,0-30 160 0,1 59-160 0,-1-59 160 0,2 54-160 0,-2-31 0 16,0-4 144-16,0 1-144 0,-2 0 144 15,1 1-144-15,-2-1 192 0,0-2-192 0,-1-1 192 0,0-1-192 16,-1-2 192-16,1-1-192 0,0-5 192 0,0-1-192 16,1 2 192-16,-1-4-192 0,2 1 176 0,-1-3-176 15,2 0 160-15,1-2-160 0,0-1 128 0,0 0-128 16,0 0 0-16,0 0 0 0,1-3 0 0,-1 0 0 15,0-1-176-15,0-2 176 16,2 1-848-16,-1-1-48 0,2-1-16 0,0-1-18512 0</inkml:trace>
  <inkml:trace contextRef="#ctx0" brushRef="#br0" timeOffset="9371.18">26004 6246 3679 0,'2'0'320'0,"-1"-1"-320"0,-1 1 0 0,0 0 0 0,0-2 1088 0,0 2 128 0,2-1 48 0,-1-3 0 0,2 1 768 0,1-3 144 16,-1 2 48-16,-2-2 0 0,2 2 32 0,-1-2 16 0,-1 2 0 0,0-1 0 16,1-1-112-16,-2 0-32 0,0 1 0 0,0-1 0 0,-2 0-400 0,1-1-64 15,0 3-32-15,-2-3 0 16,0 1-640-16,0-1-128 0,-1 0-32 0,0 0 0 16,-1 0-416-16,1 0-96 0,-2 0 0 0,1 0-16 15,-1 0-112-15,-2 1 0 0,1 0-16 0,-3 2 0 16,-2 0-32-16,1 1 0 0,-2 0 0 0,1 3 0 15,-2 0-16-15,1 3-128 0,-3 1 192 0,2 3-64 0,0 2-128 0,-1 2 0 16,2 2 144-16,2 1-144 0,-1 2 0 0,4-1 0 16,-2 4 0-16,1 2 128 0,2 0-128 0,3-1 0 15,0-2 0-15,1 0 0 0,2-1 0 0,1-17 0 16,2 33 0-16,-2-33 0 0,0 0 0 0,15 44 0 16,-15-44 0-16,0 0 0 0,0 0 0 0,0 0 0 15,42 53 0-15,-42-53-128 16,0 0 128-16,0 0 0 0,0 0 0 0,0 0 0 0,61 26 0 0,-61-26 0 15,0 0 0-15,0 0 0 16,36-13 0-16,-26 6 128 0,0-1-128 0,-1-1 128 16,-1-1 0-16,-2-1 0 0,1 0 0 0,-3-2 0 0,2 2 128 0,-3-2 48 15,-1 0 0-15,0 0 0 0,1 2 48 0,-2 0 16 16,-1 1 0-16,-1 0 0 0,1 3-112 0,0 0-32 16,0 3 0-16,-2 1 0 0,4 0-224 0,-2 3 144 0,0 0-144 0,1 0 128 15,0 3-128-15,1 0 0 16,-1 1 0-16,1 2 0 0,0-2 0 0,1 4 0 15,0 1 0-15,-3-9 0 0,0 0 0 0,0 0 0 16,0 0 0-16,20 52 0 0,-20-52 0 0,0 0 0 0,0 0 0 0,0 0 0 16,0 0 0-16,27 49 0 15,-23-43 0-15,2-2 0 0,-1 1 0 0,0-3 0 0,0 1 0 0,-1 0 0 0,1-3 0 0,0 1 0 16,0-1 0 0,-1 0 0-16,-1 0 0 0,1-1 0 0,0 0 0 0,0-2 0 15,2 0 0-15,-2-1 0 0,0 1 0 0,1-1 0 0,-1-1-256 0,-1 1-64 16,0 0-32-1,-2 1 0 1,-1 0-864-16,0 1-160 0</inkml:trace>
  <inkml:trace contextRef="#ctx0" brushRef="#br0" timeOffset="10018.71">26233 6171 1839 0,'0'-2'0'0,"-1"0"160"0,1 1-160 0,0-1 0 0,0 1 0 0,0-1 0 0,0 2 1488 0,1-1 272 0,1 0 48 0,-1-2 16 0,2 1 1920 0,-2 1 384 0,2 0 80 0,0-1 16 16,1 2-1296-16,-1 2-256 0,3 2-48 0,-2 0-16 15,0 2-1056-15,-4-6-208 0,0 0-32 0,0 0-16 16,0 0-576-16,23 53-112 16,-23-53-32-16,0 0 0 0,0 0-176 0,14 55-32 0,-14-55-16 0,0 0 0 15,0 0-176-15,11 48-48 0,-11-48 0 16,0 0 0-16,0 0-128 0,0 0 160 0,0 0-160 0,9 44 160 16,-8-39-160-16,-1-3 160 15,0 0-160-15,-1-1 160 0,1 1-160 0,-2-2 0 0,2-2 144 0,-1 1-144 16,1-2 208-16,-2-1-16 15,1-2-16-15,0 0 0 0,-1 1 16 0,2-4 0 0,-1 1 0 0,-1-4 0 16,1 0-16-16,1-2 0 0,-2-3 0 0,2-2 0 0,0 0 16 0,2-3 0 16,1 0 0-16,1-2 0 15,0-2-192-15,2 1 160 0,-1-1-160 0,3 1 160 0,0 2-160 0,0 2 0 16,2 3 0-16,-1 1 0 0,-2 4 0 16,1 3 0-16,2 2 0 0,-1 1 0 0,1 3 0 0,-2 2 0 15,1 1 0-15,-2 4 0 16,-7-3 0-16,0 0 0 0,0 0 0 0,0 0 0 15,0 0 0-15,43 50 0 0,-43-50 0 0,0 0 0 0,15 47 0 0,-15-47 0 16,0 0 0-16,8 51 0 16,-8-51 0-16,3 37 0 0,-3-20 128 0,0-17-128 0,1 32 128 0,-2-18-128 15,1 2 0-15,-2-4 128 0,2 1-128 0,-1-2 128 0,1-11-128 0,0 20 128 16,0-11-128-16,0-1 0 0,0-1 144 0,1-1-144 16,-1 0 0-16,0-2 144 0,0-1-144 0,2-1 0 15,-2 0 128-15,0-1-128 0,1-1 0 0,1 0 0 16,-1-1 128-16,1-1-128 15,-2 1 0-15,1-2 0 0,0-1 0 0,1 0 0 16,-1-1 0-16,-1 0 0 16,2-1-752-16,-1 1-48 0,-1-1-16 0,0 0-18848 0</inkml:trace>
  <inkml:trace contextRef="#ctx0" brushRef="#br0" timeOffset="10489.88">26692 6185 7359 0,'3'2'656'0,"-1"-2"-528"0,-1 0-128 0,-1 0 0 0,0 0 1856 0,1 0 352 0,1 0 64 16,2-2 16-16,0 2 1968 0,3-1 400 0,-1 0 80 0,1-1 0 16,0-1-2176-16,0-1-432 0,0 1-80 0,2-1-32 15,-2 0-1152-15,1 0-224 0,-1-2-64 0,-1-1 0 16,1 1-224-16,-1-1-48 0,-2-1-16 0,2 1 0 15,-2-3 16-15,0 0 0 0,-3 0 0 0,1 0 0 16,-1 0-48-16,-2 0 0 0,-2-1 0 0,-1 1 0 0,0 0-32 0,-4 0-16 16,-3 2 0-16,1 1 0 0,-1 1-32 0,-2 2-16 15,1 1 0-15,-3 3 0 16,3 1-32-16,-1 4 0 0,2 0 0 0,2 1 0 0,2-2 32 16,2 3 0-16,-3 5 0 0,1 3 0 0,2 2-160 0,0 3 128 15,1 3-128-15,3-1 128 0,1-1-128 0,1 1 0 16,-1-22 144-16,9 38-144 0,-9-38 160 0,0 0-32 15,24 49-128-15,-24-49 192 0,0 0 64 0,0 0 16 16,39 48 0-16,-39-48 0 0,0 0 48 0,0 0 0 16,0 0 0-16,0 0 0 0,62 38 0 0,-62-38 0 15,0 0 0-15,0 0 0 0,0 0-64 0,63 5 0 16,-63-5 0-16,0 0 0 0,52-6-80 0,-52 6-32 0,0 0 0 0,48-9 0 16,-48 9-144-16,0 0 0 0,37-11 0 15,-29 7 0-15,-1 0 0 0,-3-2 0 0,-1 2 0 0,-1-1 0 31,-2 0-336-31,-3-1-160 0,-1 1-16 0,-2-1-14896 0,-3 0-2960 16</inkml:trace>
  <inkml:trace contextRef="#ctx0" brushRef="#br0" timeOffset="11125.95">28125 5999 18431 0,'-3'0'1632'0,"0"0"-1312"0,3 0-320 0,0 0 0 16,0 1 176-16,0 1-48 0,-1 1 0 0,-1 2 0 15,-2 4 832-15,1 2 176 0,-1 3 16 0,1 3 16 0,2 3 48 0,1 0 16 16,0-20 0-16,5 42 0 0,-5-42-656 0,0 0-144 16,17 61-32-16,-17-61 0 15,0 0 112-15,24 51 0 0,-24-51 16 0,0 0 0 16,0 0 80-16,0 0 16 0,53 55 0 0,-53-55 0 16,0 0-160-16,0 0-16 0,0 0-16 0,57 21 0 15,-57-21-160-15,0 0-16 0,0 0-16 0,0 0 0 16,0 0-240-16,0 0 144 0,0 0-144 0,51-1 128 15,-48-1-128-15,1 1 0 0,-1 1 0 0,0-2-15888 16</inkml:trace>
  <inkml:trace contextRef="#ctx0" brushRef="#br0" timeOffset="11557.94">28683 6031 15663 0,'1'-4'1392'0,"-1"1"-1120"0,2 1-272 0,-2 0 0 0,0 1 1328 0,0-1 208 16,-2 1 32-16,-1-2 16 0,0-1 1216 0,-2 0 240 16,-4-2 48-16,-1 2 16 0,-2-1-1280 0,-1 3-256 15,-3-1-48-15,1 3-16 16,2 0-688-16,-2 3-144 0,-2 1-32 0,0-1 0 0,0 4-384 0,1 1-64 15,4-1-32-15,-1 2 0 16,4 1-160-16,4-2 0 0,2 2 144 0,2-1-144 16,3-1 0-16,3 0 0 0,2 0 0 0,-7-8 0 0,0 0 0 0,0 0 0 15,0 0 0-15,66 36-128 0,-66-36 128 0,0 0 0 0,0 0 0 0,69 30-128 16,-69-30 128-16,0 0 0 0,0 0 0 0,61 35 0 16,-61-35 0-16,0 0 0 15,0 0 128-15,0 0-128 0,47 45 192 0,-47-45-48 16,0 0 0-16,0 0 0 0,-2 34 80 0,-3-25 16 15,-3-2 0-15,-3 0 0 0,1-1 64 0,-2 1 16 16,-3-2 0-16,0 0 0 0,-1-1 64 0,1-1 0 0,1-1 16 0,0 1 0 16,1-3-80-16,0 0-32 0,0-1 0 0,2-3 0 0,1 1-288 15,2-1 0-15,4-1 128 0,-1 1-128 16,4-2-272-16,1 1-112 0,1-1-32 0,1 1-19616 16</inkml:trace>
  <inkml:trace contextRef="#ctx0" brushRef="#br0" timeOffset="11792.95">28080 5849 10127 0,'-5'0'448'0,"4"0"96"0,-1 2-544 0,2-1 0 0,0-1 0 0,2 0 0 31,1 0-912-31,2 1-304 0,4 1-48 0,-9-2-16 0</inkml:trace>
  <inkml:trace contextRef="#ctx0" brushRef="#br0" timeOffset="12277.03">30043 5986 12895 0,'3'-5'576'0,"-5"2"112"0,1 0-560 0,1 0-128 16,0 0 0-16,0 0 0 0,-1 1 2352 0,-2-4 432 15,0-1 96-15,-3-4 0 0,1-3 576 0,-1-1 128 0,0 3 0 0,-1-2 16 31,2 1-1696-31,-1 2-352 0,0-1-64 0,-1 1-16 0,0 2-768 0,-1 2-144 16,-1 2-48-16,1 0 0 16,-2 4-192-16,0 0-32 0,0 2-16 0,-1 3 0 0,-2 2-144 0,-1 1-128 0,1 4 144 0,-1 1-144 15,1 3 0-15,1 1 0 0,2 1 0 0,0 1 0 32,3 2 0-32,0 1 0 0,3 0 0 0,2 2 0 15,2-23 0-15,3 41 0 0,-3-41 0 0,0 0 0 0,17 56 0 0,-17-56 0 0,0 0 0 0,0 0 0 31,37 58 0-31,-37-58 0 0,0 0 0 0,0 0 0 0,0 0 0 0,53 40-128 0,-53-40 128 0,0 0 0 16,0 0-256-16,58 4 16 16,-44-7 0-16,1-1 0 15,-1 0-848-15,0-2-192 0</inkml:trace>
  <inkml:trace contextRef="#ctx0" brushRef="#br0" timeOffset="12777.97">30304 5916 13823 0,'3'-5'608'0,"-1"3"128"0,-1-1-592 0,0 1-144 0,-1 1 0 0,0 1 0 15,0 0 2400-15,0 0 448 0,2-2 96 0,-1 2 0 16,-1 0 560-16,0 2 96 0,2 1 32 0,-2 1 0 16,0 2-2016-16,-2 1-400 0,1 1-64 0,-1 2-32 15,1 1-624-15,0 2-128 0,-1 1-32 0,1 2 0 16,1-16-336-16,-2 31 144 0,2-31-144 0,0 0 0 15,5 48 0-15,-5-48 0 0,0 0 0 0,0 0 0 16,17 51 0-16,-17-51 0 0,0 0 0 0,0 0 0 16,0 0 0-16,0 0-144 0,0 0 144 0,43 48-192 15,-43-48-16-15,0 0-16 0,0 0 0 0,0 0 0 16,0 0 32-16,47-2 0 0,-40-2 0 0,-1-2 0 16,1 1 192-16,-3-4 0 0,0-1 0 0,1-1 0 15,-1-2 0-15,-1-1 0 0,1-1 176 0,-1-2-48 16,-1 0 192-16,1-2 32 0,-1 1 16 0,-1 0 0 0,1 1 48 15,-2 1 16-15,0 2 0 0,0 1 0 0,-2 2-32 16,2 3 0-16,-1 1 0 0,1 1 0 16,0 2-128-16,-2 1-16 0,2 1-16 0,0 2 0 0,0 2-240 0,0 1 0 15,2-1 128-15,-2 4-128 0,1 3 0 0,1 1 0 16,-1 1 0-16,-1-11 0 0,0 0 0 0,0 0 0 16,11 58 0-16,-11-58 0 0,0 0 0 0,7 49 0 15,-7-49 0-15,0 0 0 0,0 0 0 0,13 60 0 16,-13-60 0-16,0 0 0 0,0 0 0 0,0 0 0 15,27 53 0-15,-27-53 0 0,0 0-144 0,0 0 144 16,0 0-208-16,0 0 80 0,0 0-192 0,0 0-48 0,0 0 0 16,58 30 0-1,-53-32-192-15,2 0-32 0,2-3-16 0,-1 1-18704 0</inkml:trace>
  <inkml:trace contextRef="#ctx0" brushRef="#br0" timeOffset="13196.58">30730 5880 13823 0,'4'0'608'0,"-3"0"128"0,2 0-592 0,-1 0-144 0,-1 2 0 0,0-1 0 0,1 1 1872 0,-1 0 352 0,3 4 64 0,2 2 16 15,-2 4 304-15,-1 1 64 0,0 2 16 0,0 1 0 16,-2 1-1456-16,-1-2-272 0,2 2-64 0,-2-1-16 15,0-1-448-15,0 1-96 0,0-2-16 0,-2 0 0 0,2-3-320 0,0 1 128 16,0-3-128-16,2-2 0 0,-2 1 192 0,0-3-16 16,1-2-16-16,-1 0 0 0,0-2 272 0,0 1 48 15,1-2 16-15,1-2 0 0,-1 1 0 0,-1-2 0 16,3-1 0-16,-2-2 0 0,1-1-96 0,1 0-16 16,0-1 0-16,-1-2 0 0,3 1-128 0,-1-2-16 15,1 1-16-15,0 0 0 0,0 0-32 0,2 0 0 16,1 0 0-16,-1-1 0 0,1 1-64 0,-1 0-128 15,0-1 176-15,0 3-176 0,0-2 144 0,-1 3-144 16,1-2 0-16,-1 2 144 0,-1 1-144 0,0-1 0 0,0 3 0 0,-1-2 0 16,2 2 0-16,0 0 0 15,-1 0 128-15,1 1-128 0,0-1 0 0,-1 2 0 0,1 1 0 0,0-1 0 16,-1 2-176-16,1-1-16 0,1 2 0 0,-1-1-19088 16</inkml:trace>
  <inkml:trace contextRef="#ctx0" brushRef="#br0" timeOffset="13634.54">31172 5861 14799 0,'-3'-6'320'0,"3"2"64"0,0-1 0 0,0 3 64 0,1 0-448 0,-1 1 0 15,2-1 0-15,-1 0 0 16,2-1 2752-16,0-2 480 0,1 3 96 0,-1 0 0 15,1 2-672-15,-1 3-144 0,0 1-16 0,-2 3-16 0,2 2-1344 0,0 1-272 16,-2 1-48-16,2 2-16 0,-1-1-288 0,-1 4-64 16,-1-16-16-16,0 0 0 0,7 51-288 0,-7-51-144 15,0 0 160-15,0 0-160 0,17 59 0 0,-17-59 0 16,0 0 0-16,0 0 0 0,0 0 0 0,35 54 0 0,-35-54 0 0,0 0 0 16,0 0 0-16,0 0 128 0,0 0-128 0,0 0 0 0,0 0 0 0,0 0 0 15,0 0 0-15,0 0 0 0,0 0 144 0,0 0-144 31,0 0 128-31,0 0-128 0,0 0 336 0,0 0-16 16,0 0 0-16,0 0 0 0,51-2 16 0,-49-9 0 16,-1 1 0-16,2-2 0 0,0-1-64 0,1-1-16 15,0 1 0-15,0-1 0 0,2 1-64 0,-2 0 0 16,2-1-16-16,-1 2 0 0,3-1-48 0,-1 0 0 16,1 2 0-16,1 0 0 0,-4 2-128 0,2 2 0 15,2-1 144-15,-1-1-144 0,1 3 0 0,-1-1 0 0,1 2 0 0,-1-2 0 16,2 1 0-16,0 0 0 0,0 1 0 0,-2 0 0 0,2 1 0 0,-1 0 0 15,-1 0 0-15,-1-1 0 0,-1 3-192 0,1-1-16 16,-1 0 0-16,-2 2-13088 16,0-1-2608-16</inkml:trace>
  <inkml:trace contextRef="#ctx0" brushRef="#br0" timeOffset="14017.9">31492 6112 16575 0,'6'4'736'0,"-3"-2"160"0,1 0-720 0,0 0-176 0,-1-1 0 0,-1-1 0 0,0 2 1824 0,3-2 336 0,2 1 64 0,-7-1 16 0,0 0 48 0,0 0 16 16,55 6 0-16,-55-6 0 0,0 0-1040 0,44-3-208 16,-44 3-32-16,0 0-16 0,39-7-496 0,-27 3-112 15,-1-1-16-15,-1-2 0 0,-2 2 80 0,-1-2 16 0,2-3 0 16,-4-2 0-16,1 1 64 0,-2-3 16 0,0 0 0 0,-2-3 0 15,-2 1-176-15,-2-1-16 0,0 3-16 0,-3 0 0 16,1 1-128-16,-3 4-32 0,1 0 0 0,-2 3 0 16,1 4-64-16,-2 0-128 0,1 1 176 0,1 2-176 15,0 3 128-15,0 1-128 0,1 3 0 0,-1 1 0 0,3 2 0 0,0 3 0 32,-1 0 0-32,4 2 0 0,-2 2 0 0,3-1 0 15,0 3 0-15,0-20 0 0,0 0 0 0,9 54 0 16,-9-54 0-16,0 0 0 0,0 0 0 0,26 53 0 15,-26-53-128-15,0 0 128 0,0 0 0 0,0 0 0 0,60 26 0 0,-60-26 0 16,0 0-208-16,45-5 0 0,-29 1 0 16,0-1 0-1,3-1-816-15,-2-1-176 0</inkml:trace>
  <inkml:trace contextRef="#ctx0" brushRef="#br0" timeOffset="14476.58">32120 5524 24879 0,'-9'-14'1088'0,"6"9"256"0,1 0-1088 0,0 2-256 16,1 2 0-16,1 0 0 0,0 1 320 0,0 0 16 15,0 1 0-15,0 0 0 0,0 4 1936 0,1 2 384 16,-1 4 80-16,2 2 16 0,-2-13-1376 0,0 0-272 16,5 53-48-16,-5-53-16 0,3 51-480 0,-3-51-112 15,6 58 0-15,-6-58-16 0,8 65-272 0,-8-65-160 16,10 67 192-16,-10-67-192 0,11 62 0 0,-11-62 0 15,12 58 0-15,-12-58 0 0,11 51 128 0,-11-51-128 16,0 0 0-16,18 62 0 0,-18-62 0 0,0 0 128 16,0 0-128-16,0 0 0 0,27 58 192 0,-24-53-64 0,0 0 0 0,0-4-128 15,-1 0 224-15,-2-1-64 0,2-1-16 0,-4-2 0 16,2-1-144-16,-2 0 160 0,0-2-160 0,-2-2 160 16,0-1-160-16,-2-2 0 15,-1-1 0-15,-1-2 0 0,-4 0 0 0,0-3 0 0,-1-1 0 0,-3 2 0 16,2 2 0-16,-1 1 0 0,-2 4 0 0,0 0 0 15,0 5 128-15,0 1-128 0,1 4 0 0,1 2 128 0,1 3 48 0,-1 2 0 16,1 4 0-16,3 0 0 16,4 0-48-16,-2 0-128 0,4 4 192 0,1 0-64 15,1 2-128-15,3-1 128 0,0 1-128 0,0-18 128 0,0 0 32 0,0 0 0 16,0 0 0-16,25 60 0 0,-25-60 16 0,0 0 0 16,0 0 0-16,61 33 0 15,-61-33-176-15,0 0 0 0,78 16 0 0,-78-16 128 0,60 3-128 16,-60-3 0-16,57-4-160 0,-57 4-13408 15,48-7-2688-15</inkml:trace>
  <inkml:trace contextRef="#ctx0" brushRef="#br0" timeOffset="83851.67">25849 10201 5519 0,'-4'-3'496'0,"-1"1"-496"0,0 1 0 0,2-2 0 0,2 2 2240 0,-1 1 368 0,1 0 64 0,-1-2 16 0,-2 2-128 0,1-1-32 0,-1 2 0 0,3-2 0 16,1-1 192-16,2 1 32 0,4 0 16 0,4-4 0 16,3 1-1264-16,2-2-256 0,5-1-48 0,4-1-16 15,3-2-352-15,3 0-80 0,1-1-16 0,1 1 0 16,-1 0-400-16,3 0-80 0,4-1 0 0,0 0-16 15,-1 1-80-15,1 0-16 0,0 0 0 0,-1 0 0 16,-3 3-16-16,3-4 0 0,2 1 0 0,-1-2 0 16,1 3 0-16,-6-3 0 0,-3 2 0 0,-4 0 0 0,-2 2 0 0,-3-1 0 15,-3 2 0-15,1 0 0 16,-4 0 0-16,-1 2-128 0,-1 0 192 0,-3 1-64 0,0 0-128 0,-2 0 160 16,-1-1-160-16,-3 1 160 0,1 1-160 0,-4 1 0 15,1-1 0-15,-2 0 0 16,-2 0-224-16,-1 2-32 0,-1-2 0 0,-2 1 0 15,-1 1-624-15,-3 1-128 0,-1 1-16 0,-4 1-17344 0</inkml:trace>
  <inkml:trace contextRef="#ctx0" brushRef="#br0" timeOffset="84307.84">25910 10011 5519 0,'-2'0'0'0,"1"0"224"0,-1 0-64 0,1 0 32 0,1 0-192 0,0 0 0 0,0 0 0 0,0 2 0 15,-1-1 2496-15,-1 0 480 0,1 2 96 0,-2 3 0 16,0-3 688-16,-1 0 128 0,1 1 16 0,-3 1 16 16,1 1-1488-16,-1 0-288 0,0 1-64 0,-1 0-16 15,0 0-1104-15,0 1-240 0,-1 2-32 0,-1 0-16 16,1 2-288-16,-2-1-48 0,0 0-16 0,2 0 0 15,-2 2-128-15,1-2-16 0,-1 2-16 0,2-2 0 16,1 2-16-16,0-2 0 0,1-1 0 0,2 0 0 16,0-3-16-16,-1 0 0 0,4-1 0 0,0-2 0 15,-1 0 0-15,4 1-128 0,-2-2 192 0,1-1-64 16,2 1 64-16,0 1 0 0,1-1 0 0,0 0 0 0,2 1-64 16,-1 1 0-16,-5-5 0 0,0 0 0 0,0 0-128 0,0 0 128 15,0 0-128-15,0 0 128 0,68 25 0 0,-68-25 0 16,0 0 0-16,0 0 0 0,64 6 64 0,-64-6 0 15,0 0 0-15,51 0 0 0,-51 0 16 0,0 0 16 16,0 0 0-16,53-5 0 0,-43 5-48 0,-3-1-16 16,2 1 0-16,-4 0 0 0,0 0-160 0,-3 0 0 15,0 1 0-15,-1-1 128 0,-1 0-128 0,-1 2 0 0,-1-1 0 0,1 2 0 32,-2-2-512-32,0 2-64 0,1 0-32 0,-1-1-19984 0</inkml:trace>
  <inkml:trace contextRef="#ctx0" brushRef="#br0" timeOffset="84909.66">27271 9384 27647 0,'6'-1'2448'0,"-3"-2"-1952"0,-2 1-496 0,-1 2 0 16,-1 0 1456-16,1 0 192 0,0 0 32 0,1 2 16 0,1-1 160 0,-4 6 48 15,1 4 0-15,0 5 0 0,-2 2-1088 0,-2 6-224 0,3 5-32 0,-1 3-16 16,1 3-176-16,1 4-48 0,0 0 0 0,-1 2 0 16,2 0-112-16,0-3-16 0,2-2-16 0,-2-3 0 15,1 0 16-15,-1-3 0 0,1-2 0 0,1-1 0 0,-1-3 32 0,1-2 16 16,0 0 0-16,1-1 0 16,-3-21 0-16,0 0 0 0,13 49 0 0,-9-35 0 15,-4-14-64-15,0 0-16 0,0 0 0 0,0 0 0 16,23 53-160-16,-19-45 160 0,0-1-160 0,-1 0 160 0,0-3-160 0,-2 1 0 15,2-1 0-15,-1-1 0 16,-2-3 0-16,1 1 0 0,0-2 0 0,2-1 0 16,0-1-784-16,3-2-144 0,-1-2-32 0,2 0-19216 15</inkml:trace>
  <inkml:trace contextRef="#ctx0" brushRef="#br0" timeOffset="85196.3">27544 9830 12895 0,'-1'2'1152'0,"-1"-2"-928"0,2 1-224 0,0 1 0 16,0-1 1760-16,0 0 304 0,-1 1 64 0,1 1 16 15,0 2 1248-15,1 2 256 0,-1 3 64 0,2 0 0 16,1 3-1488-16,-1-2-304 15,0 2-48-15,1 0-16 0,-1-2-1168 0,3 2-240 16,-3-1-64-16,1 0 0 0,2-1-96 0,-1 0-32 16,-1-1 0-16,1 0 0 0,-1 1-128 0,-1-5-128 0,1 1 144 0,-1-1-144 0,-1-1 0 0,1 0 128 15,-1-1-128-15,-1-1 0 16,1-2 0-16,-1 0 0 0,0 1 0 0,2-4 0 16,-2 2-352-16,1-2-64 0,1-1-16 0,-1 0-18368 15</inkml:trace>
  <inkml:trace contextRef="#ctx0" brushRef="#br0" timeOffset="85700.98">27787 9815 11967 0,'4'-3'1072'0,"-1"2"-864"0,1 1-208 15,-1 0 0-15,0 0 1648 0,-2 1 272 0,1-1 64 0,2 3 16 16,2 1 976-16,1 3 192 0,-7-7 32 0,0 0 16 15,0 0-1104-15,0 0-208 0,41 64-48 0,-41-64-16 16,0 0-1056-16,14 46-208 0,-10-30-32 0,-1-2-16 16,-2 0-208-16,1-1-64 15,-1-2 0-15,-1-1 0 0,2 0-64 0,-4-3 0 16,2 0-16-16,0-1 0 0,-1-1-48 0,-1 1 0 16,1-2 0-16,-2-1 0 0,2 0-128 0,-1-2 0 15,1 1 0-15,-2-2 0 0,2-2 0 0,-2-1 0 16,1 1 128-16,1-3-128 0,0-2 128 0,1 0-128 15,-2-3 192-15,2 0-64 0,0-5 64 0,0-1 0 0,3-1 0 0,-2-1 0 0,2 0 0 0,1-2 16 16,2 0 0-16,0 0 0 0,2 1-80 0,1-1-128 16,1 3 176-16,0 0-176 0,-1 1 128 15,4 2-128-15,0 2 0 0,1 0 0 0,0 2 0 0,0 0 0 16,0 5 0-16,-1 1 0 0,0 2 0 0,-1 2 0 16,-12 0 0-1,0 0 0-15,0 0 0 0,0 0 0 0,0 0 0 0,63 40 0 16,-63-40 0-16,0 0 0 0,0 0 0 0,26 59 0 15,-26-59 0-15,0 0 128 0,12 50-128 0,-9-35 0 16,-2 1 192-16,0-1-192 0,2-1 192 0,-1 0-192 16,-2-1 1072-16,1-2 96 0,-1 1 32 0,1-2 0 15,-1-2-864-15,2 1-160 0,-1-2-48 0,1-2 0 16,-2 2-896 0,1-4-192-16,-1 0-48 0,-1-2 0 0,1 2 672 0,0-1 128 0,-2-2 16 0,1 0 16 15,-1-2-1040-15,1 1-192 0</inkml:trace>
  <inkml:trace contextRef="#ctx0" brushRef="#br0" timeOffset="86091.04">28263 10006 12255 0,'9'0'256'0,"-5"0"64"0,0 0 16 0,0 0 32 0,1 0-368 0,-3 0 0 0,3 0 0 0,2 0 0 0,4-2 2560 0,5 1 432 0,-1-1 80 0,2-1 32 0,-1 1-208 0,-1-3-32 0,-1 1-16 0,0-1 0 16,0-3-1040-16,-1 1-208 0,-1 0-32 0,-1-1-16 16,0-2-784-16,-1 1-176 15,0 0-16-15,-3-3-16 0,0 2-288 0,-1-2-48 0,-4 0-16 16,0 0 0-16,-4-1-80 0,0 0 0 0,-5 1-128 0,0 0 192 16,-3 2-192-16,0 2 176 0,-2 1-176 0,-2 1 160 15,0 3-160-15,-1 3 0 0,-2 0 0 0,0 5 128 16,0 0-128-16,0 4 0 0,1 1 0 0,1-1 0 15,3 3 0-15,1 2 0 0,3 1 0 0,1 1 0 16,2 1 0-16,4 0 0 0,1-2 0 0,0 2 0 16,0-17 0-16,0 0 0 0,0 0 0 0,23 60 0 15,-23-60 0-15,0 0 128 0,0 0-128 0,0 0 0 0,53 52 160 0,-53-52-160 16,0 0 192-16,0 0-192 0,58 24 128 0,-58-24-128 16,0 0 0-16,0 0 0 0,62 7 0 0,-62-7-256 0,0 0 32 0,0 0-18880 31</inkml:trace>
  <inkml:trace contextRef="#ctx0" brushRef="#br0" timeOffset="86602.47">28828 9993 19343 0,'7'-7'848'0,"-4"4"192"0,1-1-832 0,1-1-208 0,-3 3 0 0,1-1 0 15,0-1 2496-15,1-3 464 16,5-3 96-16,1-5 16 0,0 0-192 0,-1-1-16 0,-2 2-16 0,-1 0 0 16,-2 0-1744-16,-1 1-336 0,-1 1-80 0,-2-1-16 15,-2 0-208-15,-2 2-32 0,0 1-16 0,-1-1 0 16,0-1-112-16,-2 4-32 0,-3 1 0 0,-3 1 0 16,0 2-128-16,-1 4-16 0,-1 1-128 0,-2 4 192 0,1 0-192 0,1 2 144 15,-1 2-144-15,2 1 128 0,-1 1-128 0,2 2 0 16,0 1 0-16,2 1 0 0,2 2 0 15,2 0 0-15,3 2-144 0,1-1 144 0,2 0-128 0,1-18 128 16,0 0-192-16,11 51 192 16,-11-51-272-16,0 0 48 0,0 0 16 0,0 0 0 15,52 57 16-15,-52-57 0 0,0 0 0 0,0 0 0 16,53 4 192-16,-41-7-176 0,1-1 176 0,0-5-160 16,0 2 160-16,-1-3 0 0,1 1 0 0,-2-3 0 0,1 1 0 15,-4 1 0-15,-1 2 0 0,-3-1 128 0,3-1 0 16,-2-1 16-16,-1 2 0 0,-3 0 0 0,-1 2 144 0,0 1 32 15,-1 3 0-15,-1 0 0 0,0 2-48 0,-1 2 0 16,0 1 0-16,0 2 0 0,0 2-144 0,2-1-128 16,-1 4 192-16,2-1-192 0,0 3 128 0,3-1-128 15,2 3 0-15,-1 0 0 0,-4-13 0 0,0 0 0 16,0 0 0-16,0 0 0 0,34 58 0 0,-34-58 0 0,0 0 0 0,0 0 0 16,0 0 0-16,0 0 0 15,66 35 0-15,-55-34 0 0,1-1 0 0,-1 0 0 0,0-1 0 0,-2 0 0 16,-1-1-960-16,-2 1-80 0</inkml:trace>
  <inkml:trace contextRef="#ctx0" brushRef="#br0" timeOffset="87047.52">29109 9710 22111 0,'2'-1'1968'0,"-1"1"-1584"0,1 0-384 0,-1 0 0 0,0 1 1792 0,1 1 256 0,-1-1 64 0,2 3 16 0,3 2 752 0,-1 1 128 0,-5-7 48 0,0 0 0 16,0 0-1936-16,27 52-384 0,-27-52-80 0,0 0-16 15,20 54-304-15,-20-54-64 0,0 0-16 0,17 55 0 0,-17-55-256 0,0 0 128 16,11 54-128-16,-11-54 0 0,0 0 0 0,6 46 0 16,-6-33 0-16,0-2 0 0,-2 1 0 0,1-5 0 15,0 0 0-15,-1-1 0 0,-1-1 0 0,2-2 0 16,0-2 0-16,-2-1 0 15,1-1 176-15,1-2-176 0,-1-1 160 0,2-2-160 16,-1-1 384-16,1 0-32 0,0-6 0 0,0 1 0 0,1-1-48 16,-1-3-16-16,2 1 0 0,-1-2 0 0,1 1-80 0,-1 2-16 15,2 0 0-15,1 3 0 16,-1 1-64-16,3 2-128 0,-1 2 176 0,1 0-176 0,1 3 176 0,2 2-176 16,0 1 160-16,-9 0-160 0,0 0 192 0,0 0-48 15,0 0-16-15,67 18 0 0,-67-18 32 0,0 0 0 16,0 0 0-16,59 14 0 0,-59-14 32 0,0 0 0 15,0 0 0-15,52 3 0 0,-52-3-192 0,0 0 192 16,0 0-192-16,40-5 192 0,-30 3-192 0,-3-1 0 16,-4 1 0-16,0-3 0 15,-2 1-320-15,-1-2-112 0,0 1-16 0,-3 1 0 16,0-2-944-16,-2-1-192 0</inkml:trace>
  <inkml:trace contextRef="#ctx0" brushRef="#br0" timeOffset="87231.97">28051 9494 35007 0,'-39'-4'1552'0,"20"2"320"0,2 2-1488 0,7 0-384 0,5 0 0 0,3 0 0 0,1 0-912 0,0 0-256 0,-2 2-48 0,0 4-16 16,4 2 944-16,4-1 288 0</inkml:trace>
  <inkml:trace contextRef="#ctx0" brushRef="#br0" timeOffset="88083.18">30447 9757 12895 0,'2'1'1152'0,"-2"1"-928"0,0-1-224 0,0 1 0 15,0-1 1216-15,1 2 192 0,0 1 32 0,2 5 16 16,0 3 208-16,-3-12 32 0,0 0 16 0,17 55 0 15,-17-55-176-15,0 0-48 0,24 67 0 0,-24-67 0 0,0 0-368 0,27 69-80 16,-27-69-16-16,0 0 0 0,0 0-464 0,24 66-112 16,-21-53 0-16,-1-2-16 0,0-2-96 0,-2-2-16 15,-2-1 0-15,-2-2 0 0,0-1 256 0,-2-2 64 16,-1-1 0-16,2-1 0 0,-2-2-128 0,-1-1 0 16,3-2-16-16,-2-3 0 15,3 2-48-15,-2-4-16 0,3 0 0 0,0-3 0 0,0-1-112 0,3-4-32 16,0-1 0-16,0-1 0 0,3-2-80 0,1 2-16 15,2-2 0-15,1 2 0 0,2 1-192 0,1 3 176 16,1 2-176-16,0 2 160 0,2 2-160 0,1 2 0 16,0 2 0-16,0 2 0 0,-1 2 0 0,1 0 0 15,-1 2 0-15,1 1 0 0,-14 0 0 0,0 0 0 16,0 0 0-16,58 21 0 0,-58-21 0 0,0 0 0 16,0 0 0-16,45 55 0 0,-45-55 0 0,0 0 0 15,0 0 0-15,18 66 128 0,-15-49-128 0,-1-1 0 16,-2 1 0-16,0-3 128 0,1-3-128 0,-1 0 0 15,1-1 0-15,-1-1 128 0,0-2-128 0,0-3 0 0,2-2 0 0,-2-1 128 16,0-1 0-16,1-1-128 0,1-1 192 0,-1-4-64 16,2-1 0-16,-2 0 0 0,2-1 0 0,-1-2 0 15,-1-1 720-15,0-2 144 0,1-1 32 0,-2 0 0 32,1-2-1808-32,-1-1-368 0,0-1-64 0,2-2 0 0,-1 0 656 0,3-1 144 0,1 0 32 0,-4 11 0 15,0 3 80-15,1 0 32 0,-1 1 0 0,2-1 0 16,3 2 144-16,-2 0 128 0,2 0-192 0,1 0 192 15,3 3 0-15,-1-1 0 0,1 3 0 0,0 1 0 16,0 3 0-16,-10-4 144 0,0 0-16 0,0 0 0 0,0 0 112 0,50 53 16 16,-50-53 0-16,0 0 0 15,0 0-16-15,36 73 0 0,-36-73 0 0,0 0 0 16,28 64 656-16,-28-64 128 0,0 0 16 0,17 58 16 16,-17-58-1680-16,0 0-336 0,0 0-64 0,10 55 0 15,-11-45 384-15,0-3 64 0,-2-2 32 0,0 0-18448 0</inkml:trace>
  <inkml:trace contextRef="#ctx0" brushRef="#br0" timeOffset="88444.57">31211 9890 19343 0,'3'-6'848'0,"-1"3"192"0,-1 0-832 0,0 1-208 0,1 0 0 0,-2 1 0 0,0 1 2512 0,0-2 464 0,0 1 96 0,0-2 0 16,0 3-304-16,-3 0-64 0,0 2-16 0,-2 2 0 15,-1 1-1616-15,-3 4-336 0,1 2-64 0,-1 2-16 16,0 2-336-16,0 1-80 0,2 1-16 0,3 1 0 16,2 2-224-16,1-2 0 0,0 2 0 0,1-20 0 15,0 0 0-15,0 0 0 0,18 60 0 0,-18-60 0 0,0 0 0 0,0 0 0 16,0 0 0-16,54 41 0 0,-54-41 0 0,0 0 0 16,46 2 0-16,-33-4 0 0,1-1 0 0,0-4-128 15,2 0 128-15,-4-3 0 16,1-2 0-16,-2 0 0 0,-2-2 0 0,-2-1 144 0,-1 0 128 0,-4 1 32 15,0-6 0-15,-5 2 0 0,-1-2 96 0,-3-1 32 16,-3 1 0-16,-3 1 0 0,-1 1-112 0,-2 1 0 16,1 3-16-16,-1 3 0 0,-1 1-48 0,2 3-16 0,1 3 0 15,1 1 0-15,2 1-240 0,1 2 176 0,1 5-176 0,2-1 160 16,0 0-416-16,2 2-96 16,0 2-16-16,1 2 0 15,3 1-768-15,-2 2-144 0</inkml:trace>
  <inkml:trace contextRef="#ctx0" brushRef="#br0" timeOffset="88985.73">31564 9599 20271 0,'3'-7'1792'0,"-1"0"-1424"0,-1 2-368 0,-1 1 0 0,0 3 2784 0,0-1 480 15,0-3 112-15,0-4 16 0,2-2-768 0,-4 0-128 16,2 2-48-16,-1 3 0 16,-1 4-1488-16,1 3-288 0,-1 3-64 0,1 5-16 15,0 2-208-15,1 2-64 0,0 4 0 0,0 2 0 16,0-19-96-16,4 47-32 0,-4-47 0 0,4 55 0 0,-2-24-192 0,-2-31 176 0,7 64-176 16,-7-64 160-1,5 61-160-15,-5-61 0 0,7 57 0 0,-7-57 0 16,7 54 0-16,-7-54 0 0,0 0 0 0,13 68 0 15,-13-68 0-15,0 0 0 0,0 0 0 0,20 55 0 0,-14-46 0 16,-2-5 0-16,0-1 0 0,0-2 0 0,-1-1 0 0,0-1 0 0,0-4 0 16,-2 1 128-16,-1-3 0 0,-1-1 0 0,-2-2 0 0,-3 0 0 31,1-3 16-31,-2 0 0 0,-2 1 0 0,-1-2 0 16,-1-1-144-16,0 1 0 0,-1 0 0 0,1 4 0 0,0 0 0 0,-2 2 0 15,0 1 128-15,2 3-128 0,1-1 0 0,0 4 0 16,2 0 0-16,-4 1 0 0,2 1 0 0,-1 2-176 0,-3 1 176 15,0 4-128-15,-2 4 128 0,2 2-160 16,4 1 160-16,2 1-160 0,4 0 160 0,2 0 0 0,4-1 0 0,0-4-128 16,1-4 128-16,0-1 0 15,0-1 0-15,1 1 0 0,3-2 0 0,2 2-128 16,-9-6 128-16,0 0 0 0,0 0-144 0,63 24 144 16,-63-24-160-16,0 0 160 0,67 10-400 0,-67-10 16 15,52 1 0-15,-52-1 0 16,54-4-704-16,-30 0-128 0</inkml:trace>
  <inkml:trace contextRef="#ctx0" brushRef="#br0" timeOffset="89353.9">31861 10013 24879 0,'0'-3'2208'0,"0"1"-1760"0,2 1-448 0,-1 0 0 0,0-1 2432 0,-1 2 384 0,0 0 96 0,2-1 16 0,2-1-1088 0,-1 1-224 15,3-1-32-15,-2 0-16 16,1-1-784-16,1 0-144 0,1 0-48 0,-1 0 0 0,1-1-96 0,1 0-32 15,-1 1 0-15,-1-1 0 16,0 1-224-16,-1-1-48 0,0 1-16 0,-1-3 0 16,1 1-176-16,1-2 128 0,0-1-128 0,-2-1 128 0,0-3 48 0,-1 2 0 15,0 1 0-15,-2-3 0 0,-1 0 16 0,-1-4 16 0,-1-1 0 0,-2-1 0 16,-1-1-64-16,-4 1-16 16,-1 1 0-16,-1 3 0 0,0 3-128 0,-2 1 128 0,0 3-128 0,0 2 128 15,1 4-128-15,0 5 0 0,1 2 0 0,1 1 0 0,2 4 0 16,-1 3 0-16,4 3 0 0,-1 2 0 15,3 0 0-15,2 3 0 16,2-1-144-16,1-3 144 0,-2-18 0 0,0 0 0 16,0 0-128-16,22 68 128 0,-22-68-144 0,0 0 144 15,0 0-208-15,0 0 80 0,54 51-288 0,-43-47-48 16,2 0-16-16,1-2 0 16,3-2-176-16,3 0-48 0,4-2 0 0,1-2 0 0,2-3-352 0,0 0-80 0,0-2-16 0,-2 0 0 31,1-4-1520-31,-1-1-304 0,0-3-64 0,4-3-6576 15,-2-5-1328-15</inkml:trace>
  <inkml:trace contextRef="#ctx0" brushRef="#br0" timeOffset="89558.43">32312 9770 447 0,'21'-178'0'0,"-21"168"0"0,0 8 0 0,0-1 0 16,-1-1 0-16,-2-8 0 0,0-10 3840 0,-4-10 704 15,-2-12 160-15,-2-4 32 0,0 1 128 0,-1 5 48 0,3 11 0 0,0 7 0 0,2 7-2480 0,1 7-512 16,2 4-80-16,0 6-32 16,-2 5-1152-16,2 5-224 0,0 4-48 0,0 4-16 15,2 2-112-15,1 4-32 0,1 7 0 0,1 7 0 16,-1-38 16-16,10 89 0 0,-4-39 0 0,4 2 0 0,1 1 96 0,2 0 32 0,-13-53 0 0,31 90 0 15,-31-90 144-15,26 65 48 0,-26-65 0 0,0 0 0 32,40 78-160-32,-40-78-16 0,0 0-16 0,33 58 0 15,-33-58-208-15,0 0-32 0,0 0-128 0,29 58 192 16,-25-48-192-16,-1-2 0 0,0 1 0 0,-3-4 0 0,0-1-384 16,-3-1-128-16,0-3-32 0,-4-1-21024 0</inkml:trace>
  <inkml:trace contextRef="#ctx1" brushRef="#br0" timeOffset="87859.23">28666 18734 0,'0'0'0,"0"0"15,0 0-15,0 0 16</inkml:trace>
  <inkml:trace contextRef="#ctx0" brushRef="#br0" timeOffset="91641.15">26708 11988 30399 0,'-2'0'2704'0,"1"0"-2160"0,0 1-544 16,-1-1 0-16,1 1 1088 0,-1 1 128 0,0 2 0 0,-4 2 16 0,0 2 176 0,1 5 48 15,-1 1 0-15,2 3 0 0,-1 1-784 0,4 4-160 0,0 2-16 0,1 2-16 16,0 4-160-16,1 3-16 0,3 1-16 0,2 1 0 16,-6-35-128-16,14 69-32 15,-14-69 0-15,13 59 0 0,-13-59-128 0,10 51 0 16,-10-51 0-16,5 40 128 0,-5-40 0 0,0 0-128 16,6 41 192-16,-6-31-64 0,0 1 0 0,-1-4 0 0,-1-1 0 0,1-2 0 15,1 0-128-15,-2-2 192 16,1 0-192-16,-1-2 192 0,2 0-192 0,0-1 0 15,0 0 0-15,0-2 0 0,0 0-240 0,0-3-16 0,0-1-16 0,2 0 0 16,-1-3-464-16,1 0-96 0,-1-2 0 0,-1-1-17712 16</inkml:trace>
  <inkml:trace contextRef="#ctx0" brushRef="#br0" timeOffset="92260.57">26557 11862 4255 0,'0'-3'0'0,"0"0"176"0,0 0-48 0,1 2 0 0,1 0-128 0,-1-2 0 0,3-4 0 0,3-3 0 0,3-4 2992 0,4 0 560 16,2-2 112-16,-1 2 32 0,4 1-336 0,-1 0-64 0,3 2-16 0,0 1 0 16,3 0-1232-16,-1 3-240 0,-7 2-48 0,-16 5-16 15,42-6-672-15,-42 6-144 16,54 1-32-16,-54-1 0 0,0 0-352 0,76 23-80 16,-76-23-16-16,0 0 0 0,69 49-112 0,-69-49-16 15,0 0-16-15,35 63 0 0,-35-63-32 0,2 42 0 16,-2-42 0-16,-4 41 0 0,-3-23-32 0,-3 1-16 15,-4 1 0-15,-2-4 0 0,-1 0 0 0,-4-2 0 16,-2-1 0-16,-1 0 0 0,3-2-32 0,-4-1-16 0,-2 1 0 0,-1-1 0 0,-1-2 0 0,4 1 0 16,2-3 0-1,5-2 0-15,4-1-16 0,2-2 0 16,5-1 0-16,2 0 0 0,2-3-160 0,3 0 0 16,3-1 0-16,1-2 128 0,4-2-128 0,2 0 0 0,3-1 0 0,3-1-176 0,1 0 0 0,-3 3 0 15,-14 7 0-15,25-10 0 0,-25 10 176 0,0 0-208 16,51-7 80-1,-51 7 128-15,0 0-144 0,68 6 144 0,-68-6 0 0,0 0 0 0,63 27-128 16,-63-27 128-16,0 0 0 0,0 0 0 16,54 48 0-16,-54-48-128 0,0 0 128 0,0 0 0 15,11 44 0-15,-11-44 0 0,-4 19 0 0,-2-12 144 0,2 0 160 0,-4 1 16 16,-1-1 16-16,-2-2 0 16,-2 1 96-16,-2-2 16 0,-1 2 0 0,-2-1 0 15,-1 0 64-15,0-1 32 0,-3 0 0 0,3 0 0 16,-1 1-272-16,2-3-48 0,2 1-16 0,2-1 0 15,1-1-208-15,3 1 0 0,3-2 0 0,0 0-160 16,1 1-560-16,4-1-112 0,0 1-32 0,4 1 0 16,-1 1-544-16,-1-2-96 0</inkml:trace>
  <inkml:trace contextRef="#ctx0" brushRef="#br0" timeOffset="92890.34">27027 12519 20271 0,'0'3'1792'0,"0"-1"-1424"0,1 1-368 0,-1 0 0 0,0 0 1824 0,2 1 288 0,-2-4 64 16,0 0 16-16,4 40 368 0,-4-40 80 16,4 41 16-16,-4-41 0 0,5 38-1280 0,-5-38-256 0,1 32-48 0,-1-32-16 15,0 0-576-15,1 41-112 0,-1-41-32 0,0 0 0 16,0 31-80-16,0-31-32 0,0 0 0 0,0 0 0 15,-1 26-96-15,1-26 0 0,0 0-128 0,0 0 192 16,0 0-192-16,0 0 0 0,0 0 0 0,0 0-19552 16</inkml:trace>
  <inkml:trace contextRef="#ctx0" brushRef="#br0" timeOffset="93380.36">28041 11986 16575 0,'0'0'1472'0,"0"0"-1168"0,0 0-304 0,0 0 0 0,0 0 1312 0,0 0 208 0,0 0 32 0,0 0 16 0,0 0 848 0,13 48 160 0,-13-48 48 0,0 0 0 16,16 65-688-16,-16-65-128 0,10 55-16 0,-10-55-16 15,7 63-784-15,-7-63-160 0,2 63-16 0,-2-63-16 16,5 71-416-16,-5-71-96 0,7 72-16 0,-7-72 0 16,5 58-272-16,-5-58 160 0,7 46-160 0,-7-46 128 15,0 0-128-15,9 48 0 0,-9-48 0 0,0 0 0 0,0 0 0 0,0 0 0 16,0 0 0-16,11 44 0 15,-9-41-240-15,-1-3-80 0,0-1 0 0,-1-2-16 16,2-3-2208-16,-1-1-432 0</inkml:trace>
  <inkml:trace contextRef="#ctx0" brushRef="#br0" timeOffset="93830.81">27968 11954 4607 0,'-9'-13'400'0,"7"6"-400"15,0 0 0-15,4 1 0 0,-1 2 4032 0,2 1 736 16,1-1 144-16,3-3 16 0,7-3-3296 0,6-6-672 16,5-1-128-16,7-2-16 0,-1 0 928 0,1 4 192 0,1 1 48 0,-2 4 0 15,-3 3-272-15,-28 7-48 0,51-5-16 0,-51 5 0 16,0 0-752-16,0 0-128 16,65 27-48-16,-65-27 0 0,0 0-336 0,0 0-80 0,27 64-16 0,-27-64 0 15,-2 37-96-15,1-20-32 0,-5 0 0 0,-1-1 0 16,-1 0-32-16,-4 0-128 0,1-2 192 0,-2-2-64 15,1 1-128-15,0-2 128 0,1-2-128 0,-2-2 128 16,3-1-128-16,2-2 0 0,1 0 0 0,1-2 0 16,3-2 0-16,2 0 0 0,0 0 0 0,2-2 0 15,2 2 0-15,-3 0-272 0,0 0 64 0,0 0 16 16,0 0 0-16,39-10 0 0,-39 10 0 0,0 0 0 0,0 0 192 0,0 0-192 16,57 2 192-16,-57-2-192 0,0 0 192 0,0 0 0 15,0 0 0-15,54 29-144 0,-54-29 144 0,0 0 0 16,0 0 0-16,0 0 128 15,0 0-128-15,31 51 144 0,-31-44-144 0,0 0 160 16,-3 0 16-16,-3 0 0 0,-2 0 0 0,-2-1 0 16,1 1 48-16,-2 0 16 0,0 0 0 0,-5 0 0 15,-1-1-48-15,-1-2-16 0,-1 1 0 0,1-1 0 16,3-3 80-16,0 1 0 0,1-1 16 0,3-1 0 16,1 0-272-16,2 0 128 0,1 0-128 0,2 1 0 15,1 1-304-15,1-2-160 0,2 3-48 0,1-2-12544 16,1 0-2496-16</inkml:trace>
  <inkml:trace contextRef="#ctx0" brushRef="#br0" timeOffset="94345.75">28444 12471 11055 0,'0'1'480'0,"0"-2"112"0,1 1-464 0,1-2-128 0,-1 2 0 0,-1-1 0 0,2 1 2704 0,-1-1 528 0,2-2 96 0,1 0 32 0,2 0 352 0,1-1 64 0,0 0 0 0,1-1 16 16,-8 5-2176-16,0 0-432 0,27-10-96 0,-27 10 0 15,0 0-656-15,0 0-128 0,47-7-32 0,-47 7 0 0,0 0-112 0,0 0-32 16,56 9 0-16,-56-9 0 15,0 0-128-15,0 0 0 0,0 0 0 0,0 0 128 0,48 49-128 0,-48-49 0 16,0 0 0-16,-5 34 0 16,0-22 0-16,-2-3 0 0,0 3 0 0,-4 0 0 15,-2 1 0-15,-1-2 0 0,4-2 0 0,-2-1 0 0,-4 4 0 0,-1-2 192 16,0 1-64-16,2-1 0 0,0-2 192 0,6 1 16 16,2-4 16-16,2 1 0 0,4 0-128 0,-1-2-32 15,4 0 0-15,1-1 0 0,-3-3-16 0,0 0-16 16,0 0 0-16,0 0 0 0,0 0 64 0,0 0 16 15,0 0 0-15,56 8 0 0,-56-8-32 0,0 0 0 0,0 0 0 0,55-5 0 16,-55 5 16-16,0 0 0 16,53-7 0-16,-53 7 0 0,0 0-16 0,48-6 0 15,-48 6 0-15,0 0 0 0,0 0-208 0,49 0 128 16,-49 0-128-16,0 0 0 0,0 0 0 0,0 0 128 0,0 0-128 0,0 0 0 0,0 0 0 16,0 0 0-16,55 13-192 0,-55-13 192 31,0 0-912-31,0 0-80 0,0 0-16 0,0 0-19408 0</inkml:trace>
  <inkml:trace contextRef="#ctx0" brushRef="#br0" timeOffset="94802.29">29268 11949 32255 0,'0'0'2864'0,"0"0"-2288"0,0 0-576 0,0 0 0 0,0 0 976 0,0 0 96 0,16 53 16 0,-16-53 0 0,16 62 256 0,-16-62 48 0,23 90 16 0,-12-42 0 16,0-1-896-16,-2 0-192 0,-1-1-16 0,-1-2-16 15,-3-2-288-15,-4-42 160 16,13 70-160-16,-13-70 128 0,9 55-128 0,-9-55 0 0,7 45 0 0,-7-45 0 16,0 0 0-16,7 48 0 0,-7-48 0 0,0 0 0 15,0 0 0-15,0 0 0 0,0 0 0 0,0 0 0 0,0 0-160 16,0 0-64-16,0 0-16 0,0 0-12208 16,0 0-2448-16</inkml:trace>
  <inkml:trace contextRef="#ctx0" brushRef="#br0" timeOffset="95279.98">29283 11788 15663 0,'10'-15'1392'0,"0"6"-1120"0,1 2-272 0,-2 2 0 15,-4 0 2384-15,1 3 432 0,4-3 64 0,7-2 32 16,8-4-480-16,6 0-80 0,2-1-32 0,-4 4 0 15,1 4-576-15,-30 4-112 0,0 0-32 0,0 0 0 16,61 24-944-16,-61-24-192 0,0 0-32 0,4 49-16 16,-15-28-272-16,-6 1-144 0,-3-1 160 0,-3 0-160 15,-1 0 0-15,-1-2 0 16,-2-1 0-16,7-4 0 0,6 0 0 0,-1-4 0 16,-2-2 0-16,1 0 0 0,4-3 0 0,2-2 0 0,3 0 128 0,7-3-128 15,0 0 0-15,0 0-128 0,0 0 128 0,0 0-208 31,35-9-304-31,-35 9-64 0,37-10-16 0,-37 10 0 16,39-9-128-16,-39 9-32 0,40-7 0 0,-40 7 0 0,41-3 320 0,-41 3 64 0,0 0 16 0,62 8 0 16,-62-8 528-16,0 0 96 0,54 23 32 0,-54-23 0 15,0 0 528-15,0 0 96 0,52 42 32 0,-52-42 0 16,0 0-496-16,0 0-80 0,0 0-32 0,11 50 0 16,-18-38-144-16,-3 2-16 0,-4-1-16 0,-2 0 0 15,-3 0 16-15,-2-2 0 0,-1-1 0 0,-2 0 0 0,2-2 0 0,-2 1 0 16,1-4 0-16,2 2 0 15,3-4 80-15,2-1 32 0,2-2 0 0,4-3 0 16,1 0-304-16,0 0 0 0,-4-3 0 0,7 2 0 16,10 0-464-16,2 0-208 0,0-2-32 15,-2 2-18400-15</inkml:trace>
  <inkml:trace contextRef="#ctx0" brushRef="#br0" timeOffset="95768.73">29724 12294 10127 0,'-3'-1'896'0,"3"-1"-704"0,0 1-192 0,0 1 0 0,1 0 5296 0,1-1 1024 0,-1 1 208 0,2-2 32 0,1 1-3616 0,-4 1-704 16,0 0-160-16,0 0-32 0,47-10-1216 0,-47 10-240 0,0 0-48 0,48-6-16 16,-48 6-272-16,0 0-64 15,49 4-16-15,-49-4 0 0,0 0-176 0,0 0 0 16,0 0 0-16,57 41 0 0,-57-41 0 0,0 0 0 16,0 0 0-16,8 58-176 0,-12-41 16 0,0-3 0 0,-3 1 0 0,0-1 0 15,-3 0 160-15,1-2-128 0,0-2 128 0,-3 2-128 16,1-4 128-16,0 1 0 0,-1-1 0 0,4-4 0 15,-1 2 0-15,2-3 0 0,3-2 128 0,3-1-128 16,1 0 0-16,1-3 0 0,-1 3-192 0,0 0 64 16,25-12-400-1,-25 12-80-15,32-13-16 0,-32 13 0 0,38-11-1184 16,-38 11-240-16,41-7-64 0,-41 7 0 0,0 0 336 0,60 4 64 0,-60-4 16 16,0 0 0-16,0 0 1360 0,63 28 336 0,-63-28 0 0,0 0 0 15,0 0 1200-15,24 51 304 0,-27-35 64 0,-4-1 16 0,-3 1-48 0,-3 1 0 16,-4-2 0-16,-1 2 0 0,-5-3-448 0,1 2-80 15,0-4-32-15,1 0 0 0,1-2-304 0,-1 0-64 16,3-3-16-16,-1 0 0 0,3-2-336 16,0 1-80-16,2-3-16 0,5-3-19616 0</inkml:trace>
  <inkml:trace contextRef="#ctx0" brushRef="#br0" timeOffset="117598.19">16870 13472 5519 0,'12'-1'496'0,"-3"-2"-496"0,0 2 0 0,-3-2 0 0,-2 2 592 0,-1-1 32 0,8-4 0 15,11-2 0-15,11-5 0 0,8-2 0 0,6-4 0 0,-1 0 0 16,1 0 16-16,-3-1 16 0,1 2 0 0,-1 0 0 16,2 1-144-16,1-3-16 15,-1 2-16-15,4-4 0 0,4 3-160 0,-1-1-16 16,1-1-16-16,2 1 0 0,1 2-288 0,1-1 160 16,4 1-160-16,2-1 128 0,1 4-128 0,1 1 0 0,0 0 0 0,8-2 0 15,3 3 0-15,3 1 0 0,3 2 0 0,-5 4 0 16,-6 2-128-16,3 3 128 0,2 1 0 0,-2 4 0 15,0 4 0-15,-4 4 0 0,-1 2 0 0,-3 3 0 16,-2 1-128-16,-5 2 128 0,1 1 0 0,-61-21 0 16,110 41 160-16,-110-41 96 0,99 45 32 0,-99-45 0 15,85 48 144-15,-85-48 16 0,66 47 16 0,-66-47 0 16,0 0-80-16,87 53 0 0,-87-53-16 0,0 0 0 16,69 41 80-16,-69-41 0 0,0 0 16 0,0 0 0 0,59 36-240 0,-50-31-48 15,-2 1-16-15,0-2 0 0,-2-1-160 0,0 0 0 16,-3 0 0-16,0-3-6384 15,-1 0-1152-15</inkml:trace>
  <inkml:trace contextRef="#ctx0" brushRef="#br0" timeOffset="123444.03">18632 16774 6447 0,'-3'-3'576'0,"2"0"-576"0,-1 2 0 0,2 1 0 0,0 0 1408 0,-1-1 160 0,1-1 32 0,-2-1 16 16,1-1 992-16,1 0 192 0,-2 1 32 0,2 0 16 0,2 3-256 0,1 0-48 16,2 3-16-16,1 1 0 0,1 3-736 0,2 2-128 15,-9-9-48-15,0 0 0 16,0 0-592-16,0 0-112 0,42 61-16 0,-42-61-16 0,0 0-464 0,37 56-96 16,-37-56 0-16,0 0-16 0,42 57-96 0,-42-57-16 15,0 0 0-15,42 50 0 0,-42-50 0 0,0 0 0 16,0 0 0-16,57 58 0 15,-57-58-16-15,0 0-16 0,0 0 0 0,48 51 0 0,-48-51-32 0,0 0 0 16,0 0 0-16,0 0 0 0,0 0-128 0,51 47 160 16,-44-43-160-16,-1 0 160 0,1-1-32 0,-3-1 0 0,-1-2 0 0,-2 0 0 15,0-2-128-15,-1 1 0 0,-1-1 0 0,-2-1 0 16,-1 2 0-16,-2 0-176 0,1 1 16 0,-4-2-13056 16,-2 1-2608-1</inkml:trace>
  <inkml:trace contextRef="#ctx0" brushRef="#br0" timeOffset="123725.25">18875 16743 11055 0,'0'-3'976'0,"1"0"-784"0,1 2-192 0,-1 1 0 15,2-2 1344-15,-3 2 240 0,1-1 32 0,1 0 16 16,-1 1 1248-16,-1 1 256 0,-1 5 64 0,-2 2 0 15,-1 5-256-15,-2 2-32 0,-1 4-16 0,-3 2 0 16,0 3-1648-16,-3 1-336 0,-1 5-64 0,-1-2-16 16,-1 2-432-16,-1-2-80 0,4-4-32 0,-1-1 0 15,0 1-48-15,2-1-16 0,0-4 0 0,2-2 0 0,2-3-96 16,1-2-128-16,1-2 176 0,-1-3-176 0,3 0 128 0,0-3-128 16,1 0 0-16,1-1 0 15,1-2 0-15,1 1 0 0,0-2 0 0,0 0 0 0,1 0-400 0,-1 0 16 16,0-2 0-16,0 1-12416 15,0 1-2464-15</inkml:trace>
  <inkml:trace contextRef="#ctx0" brushRef="#br0" timeOffset="124116.37">19235 16953 1839 0,'0'-2'160'0,"1"-1"-160"0,1 0 0 0,-1 2 0 0,1-1 864 0,-1 2 144 16,0-1 16-16,1-1 16 0,2 0 1296 0,0 0 256 0,2-1 48 15,0 0 16-15,-1 2 992 0,1 1 192 0,1 0 32 31,-1 0 16-31,-1 1-1136 0,2-1-208 0,2 2-48 0,1-1-16 0,0 1-1248 0,-10-2-240 16,0 0-48-16,0 0-16 16,0 0-544-16,63 7-128 0,-50-7 0 0,-13 0-16 15,0 0-240-15,0 0 176 0,49 0-176 0,-39 0 160 0,-1-2-160 0,-1 1 0 16,-1 0 0-16,0-1 0 0,-1 1 0 0,-2-2 0 16,-1 1 0-16,-3 0 0 15,0 0-400-15,-1 1-112 0,-1 1-32 0,-2-2-17824 0</inkml:trace>
  <inkml:trace contextRef="#ctx0" brushRef="#br0" timeOffset="124292.22">19212 17129 21183 0,'3'2'944'0,"0"0"192"0,1 1-912 0,0-3-224 0,1 1 0 0,-1-2 0 15,2 1 1552-15,2-2 272 0,-8 2 48 0,0 0 16 16,48-4 288-16,-48 4 48 0,44-7 16 0,-44 7 0 15,42-8-896-15,-22 2-160 0,0 0-32 0,-3 1-16 0,0 0-816 0,-3 1-144 16,-1 1-48-16,-4 2 0 0,0-1-128 0,-2 2 0 16,-3 3-160-16,0 0-11840 15,-1 4-2368-15</inkml:trace>
  <inkml:trace contextRef="#ctx0" brushRef="#br0" timeOffset="124927.46">19845 16564 19343 0,'-3'-2'848'0,"2"2"192"0,1 0-832 0,1 0-208 16,1 0 0-16,-1 0 0 0,-1 2 1280 0,3 2 224 0,1 1 32 0,-4-5 16 15,0 0 880-15,0 0 192 0,26 65 16 0,-26-65 16 16,8 43-848-16,-8-43-160 0,7 49-48 0,-4-19 0 15,0 4-960-15,-3-34-192 0,7 70-32 0,-3-34-16 16,-4-36-240-16,12 63-160 16,-12-63 192-16,12 54-192 0,-12-54 176 0,0 0-176 15,21 57 160-15,-21-57-160 0,0 0 192 0,0 0-64 16,0 0-128-16,0 0 192 0,0 0-48 0,30 50-16 0,-29-50 0 16,1-1 0-16,-1-2 32 0,-1-2 0 15,2-1 0-15,-1-3 0 0,-1 2 48 0,2-3 16 0,-2-1 0 0,1-2 0 16,-1-1 768-16,1-1 160 0,2-2 16 0,0-3 16 31,3 0-1696-31,-1 0-320 0,2 1-80 0,2 0-16 0,2 1 752 0,2 1 176 0,1 1 0 0,2 4 0 16,-1 2 0-16,1 3 0 0,-1 3 0 0,1 1 0 15,-16 3 0-15,0 0 0 0,0 0-128 0,65 20 128 0,-65-20 0 0,0 0 0 16,0 0 0-16,55 56 0 16,-55-56 0-16,0 0 0 0,0 0-128 0,25 65 128 15,-23-49 0-15,-4-1 0 0,-1-1 0 0,-4 0-144 16,-1-1 144-16,-5-2 0 0,-2 1 0 0,-5-2 0 15,0-1 0-15,-1 0 144 0,-3-2-144 0,0 0 160 16,4-1 16-16,0-3 0 0,3-1 0 0,3 1 0 16,1-1-48-16,2-1-128 0,1-1 192 0,2 3-64 0,2-3-128 0,0 0-176 15,2 0 48-15,-1 0 0 16,2 1-704-16,1 2-128 0,1 0-16 0,0 1-18512 0</inkml:trace>
  <inkml:trace contextRef="#ctx0" brushRef="#br0" timeOffset="125362.95">20451 16819 21183 0,'-1'3'944'0,"-2"-2"192"0,2 2-912 0,-1-1-224 0,2-1 0 0,0 1 0 0,0-1 2176 0,0 2 384 0,0 2 64 0,2 3 32 0,-2 1-64 0,1 1-16 0,2 2 0 0,-2-1 0 16,1-3-1600-16,0 2-320 0,1-1-64 0,0-2-16 15,1 1-320-15,-1-1-64 16,0 0 0-16,0-1-16 0,1 1-176 0,-1-1 0 0,0-1 0 0,0 1 128 16,-2 0-128-16,0-1 0 15,2 0 0-15,-3-3 0 0,2 1 0 0,-2-1 0 16,1-2 0-16,-1 1-176 15,1-1-240-15,-1 0-48 0,-1-1-16 0,1-1-11872 0,0 1-2368 0</inkml:trace>
  <inkml:trace contextRef="#ctx0" brushRef="#br0" timeOffset="126405.61">20409 16840 15663 0,'3'-1'1392'0,"0"0"-1120"0,-1 1-272 0,0 0 0 0,-2 0 1232 0,1 0 192 0,3 0 48 0,1-2 0 0,5 2 1376 0,-1 0 288 16,3 2 48-16,-1-1 16 0,-11-1-1056 0,0 0-208 0,0 0-32 0,0 0-16 15,0 0-1120-15,57 40-208 0,-57-40-48 0,0 0-16 16,0 0-240-16,0 0-64 0,31 52 0 0,-27-42 0 15,-4-10-64-15,0 0-128 0,0 0 176 0,0 0-176 16,10 49 192-16,-12-40-192 0,2-1 192 0,-1-1-192 16,-1 0 192-16,1 0-192 0,0-1 192 0,-1-2-192 15,1 0 192-15,-1-2-64 0,1-1 0 0,1 1-128 16,-1-2 192-16,1-2-192 0,0-1 192 0,0 1-192 0,1-1 224 0,-1-3-64 16,0-1-16-16,0-1 0 0,0 1 32 0,0-3 0 15,-1 0 0-15,1-2 0 0,-2 1-16 0,1-2 0 16,-1 1 0-16,2-2 0 0,-1 1-160 0,1-1 128 15,-1 0-128-15,1 1 128 16,1 2-128-16,0-2 0 0,1-1 0 0,1-2 0 0,2 1 0 0,2-1 0 16,0 2 0-16,3 0 0 0,0 3 0 15,0 1 0-15,0 1 0 0,-2 4 0 0,2 2 0 0,0 1 0 16,-1 4 0-16,1 1 0 0,-10-3 0 0,0 0 0 0,0 0 0 0,0 0 0 16,46 48 0-16,-46-48 0 0,0 0 0 0,0 0 0 15,0 0-128-15,33 65 128 0,-33-65 0 0,0 0 0 16,0 0 0-16,11 56 0 15,-10-45-144-15,-1-1 144 0,0-1 0 0,0-1 0 16,-1-1 0-16,0 0 0 0,1-2 0 0,-2-1 0 16,2-1 0-16,-1-2 0 0,1 1 0 0,-2-2 0 15,1-3 0-15,1 0 0 0,-2-1 0 0,2-1 0 16,0 0 0-16,0-2 0 0,0-2 0 0,0-1 0 0,0-1 128 0,0-2-128 16,2-1 0-16,-2-1 144 0,0-2-144 15,3-2 128-15,0 1-128 0,1-2 128 0,1 0-128 0,2 2 128 16,2 2-128-16,-1 1 0 15,2 2 0-15,0 1 0 0,2 2 0 0,-3 3 0 0,0 1 0 0,1 2 0 16,-2 1 0-16,2 3 0 0,-1 3 0 0,1 1 0 16,-2 2 0-16,-8-6 0 0,0 0 0 0,0 0 0 0,0 0 0 0,38 56 0 15,-38-56 0-15,0 0 0 16,17 54 0-16,-17-54 0 0,9 41 0 0,-7-20 0 0,-2-21 0 0,7 42 0 16,-7-42 0-16,0 0 0 0,13 51 0 0,-10-37 0 15,0 0 0-15,0-2 0 16,-1-1 0-16,1-1 0 0,0 0 128 0,-1 0-128 0,0-2 0 0,0-1 0 0,-2-1 0 15,1 0 0 1,-1-2 0-16,0 1 0 0,2-2-160 0,-2 0 160 16,0-2-800-16,0-1-64 0,1 0-16 0,-1-1-18544 0</inkml:trace>
  <inkml:trace contextRef="#ctx0" brushRef="#br0" timeOffset="126674">21194 16812 15663 0,'2'-8'1392'0,"-1"1"-1120"0,3 1-272 0,-1 3 0 0,-1 2 2864 0,-2-1 512 0,1 2 96 0,2 0 32 0,1-1-176 0,3 2-48 16,0 2 0-16,-7-3 0 0,0 0-1856 0,0 0-368 0,0 0-80 0,31 65-16 15,-31-65-336-15,6 43-80 16,-6-43-16-16,0 0 0 0,7 59-272 0,-7-59-48 15,0 0-16-15,7 54 0 0,-7-54-192 0,0 0 0 0,0 0 0 0,13 50 0 0,-12-41 0 0,1-1 0 32,-2-1 0-32,-2-2-160 15,1 0-656-15,-2-3-128 0</inkml:trace>
  <inkml:trace contextRef="#ctx0" brushRef="#br0" timeOffset="126889.31">21155 16369 37775 0,'-7'-6'1664'0,"4"3"368"0,0 0-1632 0,2 0-400 0,1 1 0 0,0 0 0 16,0 1 368-16,0-2-16 15,0-1 0-15,-2 0 0 0,1-1-528 0,-1 2-96 0,0 3-32 0,-3 5 0 16,-2 3 304-16</inkml:trace>
  <inkml:trace contextRef="#ctx0" brushRef="#br0" timeOffset="129053.85">19922 17664 1839 0,'2'-3'160'0,"0"0"-160"0,-1 1 0 0,-1 0 0 0,2 1 432 0,-1-3 48 0,2-2 16 0,0-4 0 16,2-1 832-16,1-2 160 0,-2 3 48 0,0 2 0 16,-1 1 960-16,-3 2 192 0,3 1 32 0,-3 3 16 15,1-1 384-15,-1 2 80 0,0 2 0 0,0 2 16 0,-1 2-784 0,1 2-176 16,-1 2-16-16,1 3-16 16,0 1-1120-16,0-14-208 0,0 0-64 0,4 65 0 0,-4-65-496 0,4 51-96 15,-4-51-32-15,6 58 0 16,-6-58-208-16,7 59 176 0,-7-59-176 0,7 62 160 0,-7-62-160 0,11 57 0 15,-11-57 0-15,0 0 0 0,16 63 0 0,-16-63 0 0,0 0 128 0,0 0-128 16,11 52 0-16,-10-45 128 16,-1 2-128-16,-1-5 128 0,0 0 64 0,-2-1 16 0,3-1 0 0,-2-4 0 15,1 1 0-15,0-3 0 0,1-2 0 0,-2-1 0 16,2 0 64-16,2-3 16 16,-1-3 0-16,0 0 0 0,1 1-96 0,1-1 0 0,1-2-16 0,2 0 0 0,-1 0-176 15,2-1 192-15,3 1-192 0,3-2 192 16,1 3-192-16,3 1 0 0,0 2 0 0,1 1 0 15,2 1 0-15,-2 5 0 16,2 0 0-16,-3 2 0 0,-17 2 0 0,0 0 0 16,0 0 0-16,61 20 0 0,-61-20-128 0,0 0 128 15,0 0-160-15,0 0 160 0,51 54-192 0,-51-54 48 0,0 0 16 16,0 0 0-16,27 61 128 0,-27-61 0 0,0 0-144 0,0 0 144 16,0 49 0-16,-5-38 0 0,0-1 0 0,-4 0 0 15,-1-1 0-15,-2-1 0 0,-1-1 0 0,-3 0 0 16,1-1 128-16,-2 0-128 0,-2-2 192 0,1-1-64 15,1 1 64-15,-1-3 16 0,2 2 0 0,-1-3 0 16,5-3 48-16,-1 0 16 0,3 2 0 0,3-2 0 16,1 2-272-16,1-1 128 0,0 2-128 0,3-1 0 0,-1 2 0 15,1 1 0-15,2-1 0 0,-1 1 0 16,1 0-512-16,0 3-96 0,0 0-32 0,0 1-13120 16,1 0-2624-16</inkml:trace>
  <inkml:trace contextRef="#ctx0" brushRef="#br0" timeOffset="129839.29">20561 17930 4607 0,'3'-2'400'0,"-1"1"-400"0,-2 1 0 0,0 0 0 0,0 0 1488 0,1 0 224 0,0-2 32 0,2 2 16 0,2 2 1712 0,-3 1 352 15,3 1 64-15,-3 2 16 0,1 1-880 0,0 1-160 16,-3-8-48-16,0 0 0 16,0 0-1248-16,0 0-256 15,17 62-48-15,-17-62-16 0,0 0-640 0,0 0-128 0,14 57-32 0,-14-57 0 16,0 0-272-16,0 0-176 0,0 0 192 0,0 0-192 0,14 56 160 0,-14-50-160 15,0-2 128-15,-1 0-128 0,-1-1 160 0,1-1-160 16,-2-1 192-16,0-2-192 0,2-2 256 0,-2 0-48 16,2-3-16-16,-2 1 0 0,2-1 64 0,-1-1 16 15,2-1 0-15,-1-2 0 0,1 0-48 16,0 0-16-16,0-1 0 0,1-2 0 0,-1 0-16 0,3-2-16 16,0 0 0-16,0 0 0 15,1 2-48-15,1-1-128 0,3 1 192 0,0 2-64 16,0 1-128-16,0 2 0 0,0 2 0 0,1 0 128 0,0 4-128 15,0 0 0-15,1 1 0 0,-2 2 0 0,2 1 0 0,0 0 0 16,-2 3 0-16,2 0 0 0,-10-5 0 0,0 0 0 16,0 0 0-16,0 0 0 0,0 0 0 0,0 0 0 15,50 61 0-15,-50-61 0 0,0 0-144 0,0 0 144 16,0 0 0-16,0 0 0 0,13 57 0 0,-13-52 0 16,-2 2 0-16,1-3 0 0,-2 1 0 0,1-2 0 15,0-2 0-15,0-1 0 0,-1 1 0 0,1-2 0 16,0 0 0-16,-1-1 0 0,1 1 176 0,0-2-176 15,-1-1 192-15,0-1-192 0,2 0 192 0,-2-1-64 16,2-1 0-16,1-1-128 0,0-2 208 0,0-4-64 16,1-1-16-16,2-2 0 0,1-2-128 0,3-2 192 0,0-2-192 0,2 0 192 15,2 2-192-15,-1 1 0 0,-1 5 0 0,0 1 0 16,1 4 0-16,2 1 0 0,-2 2 0 16,-1 2 0-16,1 0-208 0,-1 4 80 0,1 0 128 0,0 1-208 15,-1 2 16-15,1 3 16 0,0 0 0 0,-1 4 0 16,-9-9 32-16,0 0 0 0,0 0 0 0,0 0 0 15,32 68 144-15,-32-68-128 0,0 0 128 0,10 60-128 16,-10-60 128-16,0 0 0 0,9 61 0 0,-9-61 0 16,0 0 0-16,11 55 0 0,-11-55 0 0,0 0 0 15,0 0 0-15,0 0 144 0,17 62-144 0,-13-52 0 0,0-1 176 0,1-1-176 16,-1-1 160-16,-1-1-160 16,1-2 0-16,-1-1 0 0,1 0 0 0,-3-2 0 0,2 1 0 0,-1-2-208 0,-1-2 16 0,0 1 0 31,-1-4-752-31,0 1-144 0</inkml:trace>
  <inkml:trace contextRef="#ctx0" brushRef="#br0" timeOffset="130179.93">21278 17886 3679 0,'1'1'320'0,"-1"-1"-320"16,-1 2 0-16,-2-4 0 0,1 4 3008 0,1-1 544 0,0 2 96 0,-2 0 32 0,-1 4 1264 0,-2 1 256 0,2 2 48 0,-1 0 16 0,3 0-2704 16,-1 1-560-16,1-1-96 0,2 0-32 15,-1 0-1008-15,2-2-208 0,-1 2-32 0,2 0-16 0,-1-1-128 0,2-1-32 16,-2 2 0-16,2-1 0 15,0 0-160-15,0 0-32 0,0-2-16 0,-2 1 0 16,2 1-240-16,-2-2 0 0,1-1 128 0,-1-2-128 16,-1 0 0-16,0 0 0 0,0-2 0 0,0-1 0 15,0 1 0-15,0-2 0 0,0-2 0 0,-1-1 0 16,1 1-288-16,-2-4-48 0,1 0-16 0,-2-1-20336 0</inkml:trace>
  <inkml:trace contextRef="#ctx0" brushRef="#br0" timeOffset="130378.3">21170 17708 35935 0,'-8'-11'1600'0,"5"5"320"0,0 0-1536 0,0 2-384 0,2 1 0 15,-1-1 0-15,1 0 1280 0,-2-2 176 16,-1-2 32-16,0-4 16 0,0 1-608 0,1 0-112 0,0 2-16 0,1 1-16 15,1 2-496-15,1 2-112 0,-1 2-16 0,1 4-19840 16</inkml:trace>
  <inkml:trace contextRef="#ctx0" brushRef="#br0" timeOffset="131384.44">21546 17430 20271 0,'-1'0'1792'0,"1"0"-1424"0,0 0-368 0,0-2 0 0,0 1 1456 0,-2 1 208 0,2-2 64 0,-1 0 0 0,-2-3 912 0,2 1 192 16,-1 1 48-16,1-1 0 0,-1 0-1344 0,2-2-272 15,2 0-48-15,1 1-16 0,2-2-752 0,4 0-128 16,-1 0-48-16,3 0 0 0,2-2-32 0,-9 6-16 16,1 0 0-16,-1 2 0 0,0-2-80 0,2 0-16 15,2 2 0-15,5-2 0 0,3 0-128 0,3 2 0 16,5-1 0-16,0 4 128 0,-24-2-128 0,48 10 0 16,-48-10 0-16,0 0 0 0,0 0 0 0,57 51 0 15,-57-51 0-15,0 0 0 0,1 56-208 0,-8-35 16 0,-7 3 16 16,0-1 0-16,3-6-96 0,1-3-32 0,0-1 0 0,-1-2 0 15,-2 0 304-15,2 1-192 16,-2-4 192-16,4-1-160 0,2-1 160 0,-1-1 176 0,1 0-48 0,0-1 0 16,1 0 192-16,2-1 48 0,-2 1 0 0,2-2 0 15,1 0-64-15,2 0-16 0,1-1 0 0,0 1 0 16,3-1 48-16,1-1 16 0,4 2 0 0,2-1 0 0,6-1-48 0,2 0-16 16,5 0 0-16,2-1 0 0,0 1 48 0,1-3 16 15,1 0 0-15,-2 0 0 16,1 0 0-16,-2-1 0 0,-2 1 0 0,-2 0 0 0,-3 2-160 0,-2-2-16 0,0 2-16 0,-4 1 0 31,-3 0-160-31,-1 0 0 0,-1 0 0 0,-3 1 0 16,0 1-384-16,-2-1-64 0,-1 2-16 0,0 1-21120 0</inkml:trace>
  <inkml:trace contextRef="#ctx0" brushRef="#br0" timeOffset="137095.29">18510 18013 7359 0,'-1'-3'656'0,"1"2"-528"0,0-1-128 15,0 2 0-15,0 0 1648 0,0-1 288 0,0 1 64 0,0 0 16 0,1-1 592 0,-1 1 112 0,2-2 32 0,-2 2 0 16,1 0-240-16,2 0-32 0,0 0-16 0,0 0 0 0,1 0-832 0,0 2-160 16,2-2-48-16,1 1 0 0,-2-1-528 0,4 1-96 15,-1 4-32-15,-8-5 0 0,0 0-384 0,0 0-64 32,0 0-32-32,0 0 0 0,65 39-112 0,-65-39-32 15,0 0 0-15,0 0 0 0,64 50-144 0,-64-50 128 0,0 0-128 0,54 41 128 16,-54-41-128-16,0 0 0 0,52 35 0 0,-52-35 0 15,0 0 128-15,0 0-128 0,59 37 0 0,-59-37 128 0,0 0-128 0,0 0 192 16,0 0-192-16,55 32 192 0,-55-32-192 0,0 0 0 16,0 0 144-16,0 0-144 0,0 0 0 0,0 0 0 15,0 0 0-15,50 41 128 16,-47-35-128-16,-1-2 0 0,1 0 0 0,-1 0 0 16,-1-1 0-16,-1-1 0 0,1-1 0 0,-1-1 0 15,2 2 0-15,-2-1 0 0,-2-1 0 0,2 0-128 16,0 1-496-16,-1-1-80 0,-2-1-32 0,-2 0-17952 15</inkml:trace>
  <inkml:trace contextRef="#ctx0" brushRef="#br0" timeOffset="137367.68">18848 17889 911 0,'4'-7'0'0,"-1"1"0"0,0 0 0 0,0 4 0 16,-2 0 2016-16,-2 4 320 0,2-2 64 0,0-2 16 16,1 4 1328-16,-1 0 272 15,1 4 48-15,-4 4 16 0,-1 5-656 0,-1 7-128 16,-3 0-32-16,-3 6 0 0,-1 4-1536 0,-3 0-304 0,-5 5-64 0,-2 1-16 16,0 3-704-16,-2-3-128 0,1-3-48 0,1-5 0 15,1-2-128-15,3-4-16 0,0-1-16 0,1-3 0 16,4-1-96-16,0-2-16 0,4-2 0 0,-1-3 0 15,4 1-192-15,2-2-240 0,2 1 48 0,1-12-19344 16</inkml:trace>
  <inkml:trace contextRef="#ctx0" brushRef="#br0" timeOffset="141270.74">19081 18263 13823 0,'1'-1'1216'0,"1"-1"-960"0,-1 1-256 0,-1 1 0 0,2-2 1184 0,-1 0 192 0,3-3 32 0,2-2 16 0,4-3 912 0,0-2 176 16,1 2 48-16,0-1 0 0,2 2-624 0,0 1-112 16,-2 1-32-16,0 1 0 0,1 2-736 0,-4 1-160 15,2 3-16-15,-3 3-16 0,-1 2-336 0,-2 4-64 16,-1 2-16-16,-2 3 0 0,-1-14-256 0,-3 38-48 15,-1-15-16-15,-4 0 0 0,-2 1-128 0,-3 0 0 16,0 1 144-16,-1-2-144 0,0 2 0 0,3-7 0 16,1-2 0-16,0-1 0 0,2 1 0 0,-1-2 0 15,3-3 0-15,4-2 0 0,0-2 128 0,2-3 0 16,2 2 0-16,0-3 0 0,3-2 160 0,0-1 32 0,1-1 16 16,1 1 0-16,0-2-64 0,2-1-16 0,0 1 0 0,3-3 0 15,0 1 0-15,1 0-16 0,1 0 0 0,-1-2 0 16,0 0-64-16,-1 1-16 0,0 0 0 0,-1 1 0 15,-1 0-32-15,0-2-128 0,-2 4 192 0,-1-3-64 16,0 2-128-16,0 1 0 0,-2-1 0 0,-1 0 0 16,0 2-160-16,0-2-64 0,2 1-16 0,-2 0-19232 15</inkml:trace>
  <inkml:trace contextRef="#ctx0" brushRef="#br0" timeOffset="141536.29">19509 18046 15663 0,'0'-5'688'0,"0"2"144"0,0 1-656 0,0 0-176 0,0 1 0 0,0 1 0 0,1 0 2464 0,-1-2 464 0,2 2 80 0,1-1 32 0,-1 0-560 0,3 1-112 0,0-2-32 0,1 2 0 15,1 0-1376-15,2 0-288 0,0 0-48 0,1 0-16 16,3-1-416-16,-2 1-64 0,1-2-128 0,-1 1 176 31,0 0-656-31,-1-1-128 0,-1 2-32 0,-2 2-15408 0</inkml:trace>
  <inkml:trace contextRef="#ctx0" brushRef="#br0" timeOffset="141681.29">19503 18195 26719 0,'7'0'1184'0,"-2"-1"240"0,-1-1-1136 0,0 1-288 0,-1 1 0 0,0-1 0 16,2-2 2656-16,5-1 480 0,6-3 80 0,2-3 32 15,3 0-1712-15,-1 1-352 0,-1 2-64 0,-2 2-16 16,-5 2-832-16,-2 1-272 0,0 4 160 0,-3 1-19040 16</inkml:trace>
  <inkml:trace contextRef="#ctx0" brushRef="#br0" timeOffset="147598.06">17865 1752 23951 0,'3'0'2128'0,"-1"0"-1696"0,1 0-432 0,-1 0 0 0,0-1 192 0,1 1-32 0,4 0-16 0,3 0 0 0,-10 0 1616 0,0 0 320 0,0 0 64 0,68 7 16 15,-68-7-880-15,0 0-192 0,0 0-16 0,81 15-16 16,-81-15-624-16,0 0-128 0,66 7-32 0,-66-7 0 15,0 0-128-15,59 0-16 0,-59 0-128 0,0 0 192 16,51-14 240-16,-37 7 32 0,-2 0 16 0,-3-1 0 16,-2-1 48-16,-1 1 16 0,-2-2 0 0,-2 0 0 15,-4 2-176-15,0-2-48 0,-3 0 0 0,-2 1 0 16,0 1-96-16,-3-1-32 0,-1 2 0 0,-3 2 0 0,-2 0-64 0,-3 5 0 16,-3 2-128-16,-3 3 192 0,-3 7-64 0,-5 2-128 15,-1 6 176-15,-1 2-176 0,0 8 128 0,2 2-128 16,5 0 0-16,5 0 0 0,6-2 0 0,6-2 0 15,4 0 0-15,4 0 0 0,6 1 0 0,-3-29 0 16,17 49 0-16,-17-49 0 0,31 45-144 0,-31-45 16 16,0 0 0-16,59 50 0 0,-59-50-64 0,0 0 0 15,64 24 0-15,-64-24 0 0,0 0 192 0,0 0-160 0,71 0 160 0,-59-4-160 0,-2 1 160 0,-1-2 0 32,-4 3 0-32,-2-1 0 0,-3 0 0 0,-3 0 0 15,-4 3 0-15,-3 2 128 0,-4 0 0 0,-1 4 0 0,-5 3 0 0,-4 2 0 16,-4 3 96-16,-2 3 32 0,0 3 0 0,1 1 0 0,-1 0-96 0,3 0-16 15,3 3 0-15,3-1 0 16,4 0-144-16,6-4 0 0,4 1 144 0,2-3-144 16,5 0 0-16,2-1 0 0,2 0 0 0,-4-16 0 15,0 0 0-15,25 46 0 0,-25-46-144 0,0 0 144 16,0 0-160-16,58 52 160 0,-58-52-208 0,0 0 80 16,0 0 128-16,67 35-208 0,-67-35 80 0,0 0 128 15,0 0-144-15,60 10 144 0,-60-10 0 0,0 0 0 0,0 0 0 0,0 0 0 16,0 0 0-16,0 0 0 15,0 0 0-15,0 0 192 0,0 0-16 0,0 0-16 16,17-8 240-16,-28 8 48 0,-2 0 16 0,2 0 0 16,-2 1 0-16,-1 1 0 0,-1 0 0 0,-4 3 0 15,1 0-48-15,1 2-16 0,3 2 0 0,-2-1 0 16,2 2-144-16,2 1-16 0,0 2-16 0,1 1 0 0,2 2-224 0,1 1 0 16,2 0 0-16,1-2 0 15,3 2 0-15,1-3 0 0,4 2 0 0,-3-16-160 16,0 0-800-16,0 0-144 0,39 45-48 0,-39-45-19584 0</inkml:trace>
  <inkml:trace contextRef="#ctx0" brushRef="#br0" timeOffset="148050.4">18409 2268 11055 0,'1'1'976'0,"-1"-1"-784"0,0 0-192 0,0 0 0 0,0 0 1008 0,1 0 144 0,-1 0 48 0,2 0 0 0,1 0-112 0,-1 0 0 0,1 0-16 0,2-1 0 15,-3-1-928-15,3 1-144 0,-3 0 0 0,1-2-160 32,0 1-480-32,-2 2-80 0</inkml:trace>
  <inkml:trace contextRef="#ctx0" brushRef="#br0" timeOffset="148446.19">18646 1756 30399 0,'-14'0'2704'0,"7"0"-2160"0,0 3-544 0,0 0 0 0,2 0 0 0,1 1 0 0,-2 2 0 0,-3 5 0 16,-6 6 1856-16,-6 10 256 0,-1 4 48 0,-2 4 16 15,1 3-1008-15,3 1-192 0,0 2-32 0,5 0-16 16,1 1-592-16,3-1-112 0,2 1-32 0,2-2 0 15,3-3-192-15,2-2 176 16,4-3-176-16,-2-2 160 0,3-3 0 0,-2-4 0 0,-1-23 0 0,8 38 0 16,-8-38-160-16,0 0 0 15,16 43 144-15,-16-43-144 0,0 0 0 0,0 0 0 16,0 0 0-16,38 53 0 0,-38-53-176 0,0 0-96 16,0 0-32-16,0 0-18640 0</inkml:trace>
  <inkml:trace contextRef="#ctx0" brushRef="#br0" timeOffset="148906.68">18732 2204 33167 0,'-8'6'1472'0,"5"-3"304"0,0 1-1424 0,0 0-352 16,2 1 0-16,-1-3 0 0,1 1 1360 0,-1 3 208 15,1 4 32-15,0 4 16 16,-1 4-480-16,4 1-112 0,0 0 0 0,-2-19-16 0,0 0-736 0,20 48-144 0,-20-48-128 0,0 0 192 31,0 0-192-31,55 41 0 0,-55-41 0 0,0 0 0 0,0 0 0 0,68 13 0 0,-68-13 0 0,0 0 0 31,52-11-192-31,-36 4 192 0,-1 0-192 0,0-3 192 0,-1-2-144 0,-3 0 144 16,0-2 0-16,-2-1 0 0,-1 0 0 0,-3-2 0 16,-1 1 0-16,-3 1 0 0,1 1 256 15,-2 1 16-15,-3 0 0 0,0 3 0 16,2 3 336-16,-2 2 64 0,-2 2 16 0,1 1 0 15,0 4-112-15,0 2-32 0,0 3 0 0,1 6 0 0,0 2-352 0,1 8-64 16,1 4 0-16,1 5-128 0,1 2 128 0,2 2-128 16,2-2 0-16,-1 4 0 0,1 7 0 0,1 3 0 15,0 3 0-15,-1 0 0 0,0-1 0 0,-1 1 0 16,0-1 0-16,-4-5 0 0,1-1 0 0,-2-7 0 16,0-5 0-16,-4-4 0 0,1-2 0 0,-1-2 0 0,-3-2 0 15,1 0 0-15,0-4 0 0,0-4 0 16,0-1 0-16,0-3 0 0,0-3 208 0,1-3-64 15,-1-3-16-15,2-5 0 0,-1-2 208 0,0-6 48 0,1-5 0 0,-1-6 0 16,2-4-192-16,0-2-48 16,1-4 0-16,1-1 0 0,1 0-144 0,0 2-192 0,-1 1 32 0,1 4 16 31,-1 2-1024-31,0-2-208 0</inkml:trace>
  <inkml:trace contextRef="#ctx0" brushRef="#br0" timeOffset="149247.31">19255 1634 11967 0,'-3'-6'1072'0,"1"3"-864"16,4 2-208-16,-1 1 0 0,1 1 2736 0,-1 0 496 0,2 2 96 0,0 2 32 0,-3-5 304 0,0 0 64 0,0 0 16 0,44 60 0 0,-44-60-1888 0,32 58-368 16,-32-58-80-16,33 62 0 0,-33-62-720 0,25 61-144 15,-25-61-32-15,25 72 0 0,-25-72-192 0,22 68-64 16,-14-31 0-16,-8-37 0 16,17 70-80-16,-17-70-32 15,13 65 0-15,-13-65 0 0,7 55-16 0,-6-32 0 0,1-2 0 0,-2-4 0 16,-2 0-128-16,1-4 0 0,-1-3 0 0,1-3 0 31,-2-2-272-31,2-2-144 0,1 0-32 0,-2-1-19712 0</inkml:trace>
  <inkml:trace contextRef="#ctx0" brushRef="#br0" timeOffset="149451.88">19779 2112 36863 0,'-2'-4'1632'0,"4"1"336"0,1 2-1584 0,-1 0-384 0,0-1 0 0,-1 2 0 16,2-1 768-16,1 1 80 0,5 0 16 0,1-2 0 15,-10 2 16-15,0 0 0 0,0 0 0 0,69-4 0 16,-69 4-608-16,0 0-112 0,58 0-32 0,-58 0 0 16,0 0-128-16,0 0 0 0,63 9 0 0,-63-9-12960 15,0 0-2512-15</inkml:trace>
  <inkml:trace contextRef="#ctx0" brushRef="#br0" timeOffset="149594.54">19825 2357 24879 0,'8'3'2208'0,"-3"-2"-1760"16,-5-1-448-16,0 0 0 0,0 0 1088 0,0 0 144 16,0 0 32-16,0 0 0 0,64-1 1616 0,-64 1 336 15,58-9 64-15,-58 9 16 0,62-11-2304 0,-62 11-464 0,52-10-80 0,-52 10-32 16,0 0-416-16,54-7-176 0</inkml:trace>
  <inkml:trace contextRef="#ctx0" brushRef="#br0" timeOffset="149991.73">20891 1963 29487 0,'-15'-6'1296'0,"10"3"288"0,1 2-1264 0,1-1-320 16,1 2 0-16,1 0 0 0,1 2 1216 0,0 1 176 15,0 2 32-15,0 4 16 0,0 4 432 0,1 3 96 0,1 6 16 0,1 2 0 16,1 4-1152-16,0 2-208 0,3 5-48 0,-1 3-16 16,2 4-256-16,-1 2-48 0,2 0-16 0,-2-3 0 15,0-3-240-15,-7-38 0 16,11 64 128-16,-11-64-128 0,9 51 0 0,-7-29 0 0,1-2 0 0,0-2 0 16,0-2 0-16,-2-2 0 15,2-3 0-15,-1-4 0 16,-1-1-496-16,2-5-32 0,-2-1-16 0,1-4 0 15,-2-3-992-15,1-3-208 0,-2-1-48 0,1-5 0 0,-3-2-1856 16,0-5-384-16</inkml:trace>
  <inkml:trace contextRef="#ctx0" brushRef="#br0" timeOffset="150375.97">20934 2385 22015 0,'-34'-198'1952'0,"33"188"-1568"15,1 9-384-15,0-2 0 0,0-2 0 0,1-7-176 16,1-8 16-16,2-12 0 0,3-13 3072 0,6-6 608 0,5-7 128 0,3 4 32 0,3 5-1184 0,2 8-224 16,-1 7-48-16,-1 6 16 0,2 4-768 0,-1 5-176 15,-1 5-16-15,0 4 16 16,-24 10-432-16,41-8-96 0,-41 8 0 0,0 0 16 0,0 0-512 0,61 27-96 15,-61-27-32-15,0 0 0 16,17 58-144-16,-19-34-144 0,0 0 144 0,-4-2-176 16,-1-2 48-16,-4 1 0 0,-1-1 0 0,-3-2 128 15,1-2-192-15,0-2 192 0,-1-3-208 0,1-1 80 16,-1 0-64-16,-2-1 0 0,3-2 0 0,1-3 48 16,2-1-160-16,1-2-16 0,4 1-16 0,2-4 32 15,2-1-160-15,2 1-48 0,3-3 0 0,3 1 48 16,1 0-272-16,3-2-48 0,1 2-16 0,-11 4 0 15,0 0 240-15,0 0 48 0,55-7 16 0,-55 7 48 0,0 0 272 0,0 0 176 16,0 0-192-16,71 31 192 0,-71-31 0 0,0 0 0 0,0 0 0 0,38 52 0 16,-38-52 0-16,0 0 192 15,0 0-16-15,11 54-16 0,-13-39 96 0,-6 0 0 16,0 0 16-16,-3-1 0 0,-2-1 192 0,-3-2 48 16,-1 2 0-16,-4-2 0 0,-1 1 0 0,-5-1 0 15,-3-1 0-15,2-2 0 0,0 1-64 0,1-4-16 16,1 1 0-16,5-3 0 0,1-2-304 0,2-1-128 0,3 0 0 0,3-1 128 15,4-1-480-15,2 0-96 0,3-3-32 0,3 3-13408 16,5-4-2672 0</inkml:trace>
  <inkml:trace contextRef="#ctx0" brushRef="#br0" timeOffset="151110.31">21282 2476 20271 0,'-2'0'1792'0,"1"0"-1424"0,1 1-368 0,0 0 0 0,0-1 832 0,-1 2 112 0,-2 1 16 0,0 1 0 16,-1 2 1360-16,-2 2 288 0,-1 3 48 0,1 2 16 0,1 1-992 0,-1 0-192 15,0 3-32-15,4 2-16 0,-1-1-832 0,1 0-160 16,2 2-48-16,3-2 0 0,-3-18-144 0,0 0-48 16,19 51 0-16,-19-51 0 0,0 0-16 0,0 0-16 15,48 50 0-15,-48-50 0 0,0 0-32 0,0 0 0 16,66 17 0-16,-66-17 0 15,0 0-16-15,48-13 0 0,-37 7 0 0,1-1 0 0,-1-1 48 0,-1-2 0 16,0 0 0-16,-2-1 0 0,-1-1 96 0,-1 0 32 16,-2-2 0-16,0-2 0 0,-2-1 208 0,-2-1 64 15,-2-2 0-15,-2-1 0 0,-2 0 0 0,-1 2 0 16,-2 1 0-16,-1 1 0 0,0 4-64 0,0 2-16 0,-1 2 0 16,-2 2 0-16,0 2-176 0,0 2-48 0,-1 1 0 0,2 1 0 15,-1 2-272-15,2 1 0 0,-1 1-128 0,2-1 128 31,3 3-1088-31,-1 2-112 0,2 0-16 0,3 3-20096 0</inkml:trace>
  <inkml:trace contextRef="#ctx0" brushRef="#br0" timeOffset="151428.14">22490 1658 36863 0,'-5'1'3264'16,"4"-1"-2608"-16,0 1-528 0,2 1-128 0,-1 1 128 0,0-1 0 0,-1 3 0 0,-1 3 0 0,-1 6 832 0,2 7 144 0,0 4 48 0,1 3 0 15,0 1-512-15,0-29-80 0,4 63-32 0,-3-32 0 16,-1-31-336-16,4 58-192 0,-4-58 192 0,8 63-192 31,-4-28 0-31,-4-35 0 0,8 68 0 0,-8-68 0 16,7 60 0-16,-7-60 0 0,7 45 0 0,-7-45 0 0,0 0 0 0,0 0 0 0,13 51 0 0,-12-47-144 31,2-1-432-31,0-5-64 0,-1 1-32 0,-1-2-17952 0</inkml:trace>
  <inkml:trace contextRef="#ctx0" brushRef="#br0" timeOffset="151614.29">22244 2033 33167 0,'-2'-2'2944'0,"4"0"-2352"15,4 2-464-15,-1 0-128 0,2 0 704 0,-1 0 112 16,4 0 16-16,-10 0 16 0,0 0 512 0,73 2 112 0,-73-2 0 0,93-3 16 16,-43 0-720-16,-2-1-128 0,-3-1-48 0,-2 0 0 15,-4-1-384-15,-39 6-80 0,69-8 0 0,-69 8-128 31,57-5-256-31,-57 5-176 0</inkml:trace>
  <inkml:trace contextRef="#ctx0" brushRef="#br0" timeOffset="151908.99">23360 1806 31327 0,'-4'-1'1392'0,"2"1"272"0,2 1-1328 0,0 0-336 15,0 2 0-15,0 0 0 0,2 1 704 0,-2 3 80 0,1 7 16 0,-1 5 0 16,0 6 960-16,1 5 192 0,-1 7 32 0,0 2 16 16,2-2-1232-16,-1 2-256 0,1 5-64 0,-1 4 0 15,1 6-272-15,0-2-176 0,0-2 192 0,-1-5-192 16,2-4 0-16,-2-7 0 15,-1-34 0-15,5 58 0 0,-5-58 0 0,5 52 0 0,-5-52-176 0,6 45 176 16,-6-45-432-16,0 0 32 0,4 50 0 0,-4-38 0 31,0-12-816-31,-1 23-144 0,-1-16-48 0,0-1-10048 0,-1-5-2000 16</inkml:trace>
  <inkml:trace contextRef="#ctx0" brushRef="#br0" timeOffset="152348.49">23353 2572 9215 0,'-10'-82'400'0,"7"59"96"0,2 13-496 0,1 6 0 0,0 1 0 0,0-5 0 16,-2-14 2800-16,1-11 464 0,-1-13 80 0,2-7 32 15,2-5-416-15,1 0-80 0,2 3 0 0,1 4-16 16,2 3-1232-16,2 4-240 0,2 4-48 0,0 5-16 16,2 3-256-16,2 3-48 0,1 5-16 0,0 2 0 15,3 3-464-15,-1 5-96 0,0 2 0 0,1 2-16 16,1 1-96-16,1 4-16 0,-22 5 0 0,46-6 0 0,-46 6-64 16,0 0 0-16,63 8-16 0,-63-8 0 0,0 0-64 0,0 0-16 0,54 41 0 0,-54-41 0 31,0 0-32-31,0 0 0 0,13 58 0 0,-16-44 0 0,-4 2 0 0,-3-1 0 15,0 0 0-15,-4-1 0 16,-6 0 16-16,-1 0 0 0,-2 0 0 0,2-3 0 0,1-2-144 0,0-1 128 0,2-1-128 0,0-2 128 16,4-1-128-16,1-3 0 15,4 1 0-15,1-2 0 0,4 0 0 0,-1-2 0 0,5 1 0 0,2-2-176 16,4 2-272-16,1-1-64 16,1 1-16-16,3-1 0 15,-11 2-32-15,0 0 0 0,0 0 0 0,63 10 0 0,-63-10 128 0,0 0 32 0,57 23 0 0,-57-23 0 0,0 0 400 0,0 0-160 31,58 47 160-31,-58-47 0 0,0 0 0 0,0 0 0 0,30 52 0 0,-30-52 0 16,0 0 304-16,-3 41-48 16,-4-28 0-16,-4-2 0 0,-2 2 192 0,-4-4 48 0,-1 3 0 0,-3-2 0 15,-1 0 96-15,0-1 32 0,1-2 0 0,-1-1 0 16,1 0-112-16,2-3-32 0,0-1 0 16,4-2 0-16,2-1-336 0,2 0-144 0,1-2 128 0,3 0-128 31,1-1-512-31,3 1-176 0,0 0-32 0,3 0-19568 0</inkml:trace>
  <inkml:trace contextRef="#ctx0" brushRef="#br0" timeOffset="152565.81">23795 2487 38703 0,'-4'6'3440'0,"1"-2"-2752"0,0 1-560 0,2 1-128 0,-2-2 912 0,3-1 160 0,-2 1 16 15,1 5 16-15,0 4 96 0,-1 5 16 0,1 2 0 0,1 2 0 0,0 1-384 0,1-2-64 16,1 0 0-16,-1-2-16 16,-1-19-448-16,4 35-96 0,-4-35-16 0,0 0 0 0,9 41-192 0,-8-30 0 15,1-2 0-15,-1-2 0 0,0-2-192 16,-1 0-96-16,2-3-16 0,-1-2 0 16,1-1-1024-16,-1-2-208 0</inkml:trace>
  <inkml:trace contextRef="#ctx0" brushRef="#br0" timeOffset="153033.31">24215 1861 36863 0,'0'1'3264'0,"0"1"-2608"0,2-1-528 0,1 1-128 0,0-1 656 0,0 2 112 16,-3-3 0-16,0 0 16 0,0 0 32 0,0 0 0 0,69 54 0 0,-69-54 0 0,0 0-240 0,65 55-64 15,-65-55 0-15,0 0 0 0,73 63-256 0,-73-63-64 16,51 44-16-16,-51-44 0 0,51 42-176 0,-51-42 0 15,0 0 0-15,65 54 0 0,-65-54 0 0,0 0 0 16,0 0 0-16,54 50 0 0,-54-50 0 0,0 0-144 0,0 0 144 0,0 0-13376 16,0 0-2592-1</inkml:trace>
  <inkml:trace contextRef="#ctx0" brushRef="#br0" timeOffset="153270.1">24620 1655 32255 0,'-10'-4'2864'0,"6"2"-2288"0,1 4-576 0,-1 0 0 15,1 1 1280-15,0 1 128 0,0 2 48 0,-4 5 0 0,-3 6 128 0,-7 10 16 16,-4 7 16-16,-3 4 0 0,-3 2-736 0,2 2-160 16,-1 1-16-16,4-3-16 0,4-3-352 0,-1 3-64 15,2-2-16-15,2 0 0 16,1-3-256-16,1-4 0 0,0-2 0 0,5-7 0 0,1-3 0 0,2-4 0 15,3-3 0-15,0-5 0 32,5-2-768-32,1-2-48 0,5-3-16 0,2-3-19008 0</inkml:trace>
  <inkml:trace contextRef="#ctx0" brushRef="#br0" timeOffset="153508.7">24945 2139 25791 0,'0'9'1152'0,"0"-4"224"0,0 1-1104 0,0 0-272 16,0-2 0-16,0-1 0 0,0 0 3136 0,-2 2 576 0,2 7 128 0,0 3 0 16,0-15-2208-16,2 40-448 0,-2-40-96 0,3 42 0 15,-3-42-448-15,0 0-96 0,8 55-16 0,-8-55 0 0,0 0-224 0,0 0-48 16,14 52-16-16,-12-43 0 15,1-1-240-15,-1-1 0 0,1-1 0 0,-1-3 0 0,0 3 0 0,0-5 0 16,-1-1-128-16,1 0-13568 16,-1-1-2688-16</inkml:trace>
  <inkml:trace contextRef="#ctx0" brushRef="#br0" timeOffset="154064.2">26195 1655 16575 0,'0'4'1472'0,"-3"-1"-1168"0,0 1-304 0,2 0 0 0,0 1 2464 0,-1 0 432 0,-1 6 96 0,-2 9 16 0,-2 7 64 0,0 7 0 0,2 3 16 15,2 1 0-15,2-1-1792 0,1-1-352 0,1 0-80 0,-1-36-16 16,8 62-448-16,-8-62-80 0,7 55-32 0,-7-55 0 16,10 48-144-16,-10-48-16 15,0 0-128-15,9 55 192 0,-7-42-192 0,-4-2 0 16,1-1 0-16,-2-3 0 16,-1 0-656-16,0-4-176 0</inkml:trace>
  <inkml:trace contextRef="#ctx0" brushRef="#br0" timeOffset="154244.73">25848 1933 31327 0,'-3'-13'1392'0,"4"8"272"0,3 0-1328 0,3 3-336 16,0 0 0-16,-1 1 0 0,3-1 768 0,8 0 64 0,12-3 32 0,12 0 0 16,13-2 768-16,2 0 160 0,4-1 16 0,0 1 16 15,0 3-1248-15,-2 0-256 0,-3 1-64 0,-6 2 0 16,-5-1-256-16,-44 2 0 15,75 3 0-15,-75-3-18640 0</inkml:trace>
  <inkml:trace contextRef="#ctx0" brushRef="#br0" timeOffset="154526.6">27065 1780 15663 0,'6'-5'688'0,"-3"2"144"0,1 2-656 0,-1 1-176 0,-2 0 0 0,1 1 0 0,-1 2 2544 0,2 4 464 15,-3-7 112-15,0 0 16 0,14 49 528 0,-14-49 112 16,7 54 32-16,-7-54 0 0,6 65-2496 0,-5-30-496 16,0 3-112-16,1 5 0 0,-2 1-336 0,0 4-64 15,1 0-16-15,-1 1 0 0,3-1-288 0,-1-5 0 0,0-5 128 0,-2-38-128 16,7 59 0-16,-7-59 0 15,8 45 0-15,-8-45 0 0,0 0 0 0,8 50-144 0,-7-39 144 0,1-1-192 32,-1-2-240-32,1-2-48 0,0-2-16 0,0-2 0 0,2-4-1200 15,-1-1-240-15</inkml:trace>
  <inkml:trace contextRef="#ctx0" brushRef="#br0" timeOffset="154969.96">27021 1766 19343 0,'2'-8'1728'0,"1"-1"-1392"16,-1 4-336-16,3 2 0 0,-1 0 688 0,2-1 64 16,2-7 16-16,6-5 0 15,7-5 1984-15,3-2 416 0,3 1 80 0,2 2 16 16,-1 4-1280-16,0 4-256 0,-1 3-64 0,-3 5 0 16,-24 4-992-16,0 0-208 0,56 7-32 0,-56-7-16 15,0 0-160-15,0 0-48 0,57 64 0 0,-57-64 0 0,6 43-48 16,-11-22-16-16,-5 2 0 0,-5-2 0 0,-3-1 0 0,-2-4 0 15,-1-1 0-15,-1-1 0 16,3-1-16-16,2-3-128 0,3-2 192 0,-1-1-64 0,4-1-128 16,1-2 160-16,3-1-160 0,1-3 160 0,4 0-160 0,0 0 0 15,2-1 0-15,3-2 0 16,3 0-192-16,1 0 0 0,3-1-16 0,1 0 0 16,2 0-64-16,2 1-16 0,1 0 0 0,-16 3 0 15,0 0 128-15,53-2 32 0,-53 2 0 0,0 0 0 16,56 13 128-16,-56-13 0 0,0 0 0 0,0 0 0 0,70 36 0 0,-70-36 0 15,0 0 0-15,0 0 0 0,0 0 0 0,37 60 0 16,-39-48 0-16,-5 0 128 0,-2 1 0 0,-7-2 16 16,-4 3 0-16,-2-2 0 0,-1-1 112 0,0-1 0 15,-3 0 16-15,-1 0 0 0,-4 0 880 0,1-2 192 16,2-1 16-16,4-3 16 16,4 1-1632-16,3-5-336 0,3 0-64 0,3-2-16 0,1-1 1200 0,1-1 240 15,4 0 64-15,0 0 0 16,4-1-2240-16,2 1-448 0</inkml:trace>
  <inkml:trace contextRef="#ctx0" brushRef="#br0" timeOffset="155372.54">27359 2442 7359 0,'7'-5'320'0,"-3"3"80"0,1-1-400 0,-1 0 0 0,-1 2 0 16,-1-1 0-16,3 1 2128 0,0-1 352 0,5-1 64 0,4-1 16 0,-14 4 1120 0,34-7 224 0,-34 7 64 0,0 0 0 16,0 0-1664-16,53 3-336 0,-53-3-64 0,0 0-16 0,0 0-1056 0,0 0-224 0,0 0-32 0,0 0-16 15,33 56-288-15,-34-44-48 16,-2-2-16-16,-1 0 0 0,-2 1-208 0,-2 0 144 15,-1 2-144-15,-1-2 128 0,-1 1-128 0,0-3 192 0,1 3-192 0,0-2 192 32,3-2 16-32,0 1 16 0,1-1 0 0,2-2 0 0,1 1 128 0,0-2 32 0,3 0 0 15,3 0 0-15,0 0-128 0,3-1-32 16,-6-4 0-16,0 0 0 0,0 0-16 0,0 0 0 16,0 0 0-16,63 18 0 0,-63-18-32 0,0 0-16 0,0 0 0 0,55 4 0 15,-55-4-160-15,0 0 192 16,0 0-192-16,53 0 192 0,-42-1-192 0,0-2 0 0,-1 2 0 0,0-4 0 31,-1 1-320-31,-1-1-112 0,0-1-16 0,2-1-19392 0</inkml:trace>
  <inkml:trace contextRef="#ctx0" brushRef="#br0" timeOffset="155766.47">27896 1823 23951 0,'-4'-2'2128'0,"2"2"-1696"0,1 0-432 0,1 0 0 0,0 0 1984 0,1 2 304 0,1-1 64 0,-1 1 16 0,3 2 176 0,2 2 32 0,-6-6 16 0,0 0 0 15,0 0-1504-15,0 0-320 0,52 48-48 0,-52-48-16 16,0 0-144-16,0 0-48 16,50 55 0-16,-50-55 0 0,0 0-192 0,41 51-64 15,-41-51 0-15,0 0 0 0,39 50-256 0,-39-50 128 16,0 0-128-16,0 0 0 0,51 57 128 0,-51-57-128 16,0 0 0-16,0 0 0 0,0 0 0 0,54 54 0 15,-54-54 0-15,0 0 0 0,0 0 0 0,0 0 0 16,0 0 0-16,0 0 0 0,0 0 0 0,0 0 0 15,45 48 0-15,-44-46 0 0,1 1-320 0,-1-1 0 0,1-1-16 16,-1-1 0 0,0 0-416-16,1 0-80 0,-1-3 0 0,1 0-12288 15,-1-2-2464-15</inkml:trace>
  <inkml:trace contextRef="#ctx0" brushRef="#br0" timeOffset="156083.12">28214 1642 15663 0,'-2'-3'688'0,"1"2"144"0,1-1-656 0,-2 2-176 15,1 0 0-15,0 2 0 0,-1-1 3216 0,-1 2 624 16,-1 3 112-16,-3 2 16 0,-1 5-768 0,-2 4-176 15,-3 3-16-15,0 1-16 0,-2 3-1888 0,-1 1-368 16,-1 2-80-16,-1 1-16 0,0 3-192 0,-1 3-64 16,-1 2 0-16,2-1 0 0,3-4-192 0,-1 2-64 0,0-1 0 0,2-2 0 15,3-2-128-15,0-3 0 16,1-2 0-16,3-3 0 0,1-5 0 0,3-2 0 16,0-3 0-16,3-4 0 15,2-1-416-15,-1-2-64 0,4-2-16 0,0-2-18960 0</inkml:trace>
  <inkml:trace contextRef="#ctx0" brushRef="#br0" timeOffset="156519.1">28327 2156 3679 0,'1'0'320'0,"1"0"-320"0,-1 0 0 0,0-1 0 0,1 1 1120 0,-1 0 160 15,1-2 16-15,2 2 16 0,0-1 1952 0,3 0 384 16,0-1 64-16,0 1 32 0,0-1-800 0,0 1-144 16,2 1-48-16,-1 0 0 0,1 1-896 0,-1-1-176 15,2 3-32-15,-1-1-16 0,-9-2-672 0,0 0-128 16,0 0-16-16,0 0-16 0,0 0-416 0,0 0-96 15,59 43-16-15,-59-43 0 16,0 0-144-16,0 0-128 0,6 51 192 0,-11-35-192 0,0-1 176 0,-5 2-176 16,-1 0 160-16,-2 0-160 0,-3 2 160 0,2-4-160 15,-1 1 160-15,1-2-160 0,-1-1 240 0,3-1-48 16,2-2-16-16,3 0 0 0,0-3 336 0,2 2 80 16,4-4 16-16,0 2 0 0,2-3-336 0,3 2-64 15,2-2-16-15,2-1 0 0,1 0-48 0,-9-3-16 16,0 0 0-16,0 0 0 0,59 6-128 0,-59-6 160 0,0 0-160 0,55-3 160 15,-55 3-160-15,40-4 0 0,-20 1 0 16,-1 0 0-16,1 0 0 0,0-1 0 0,-20 4 0 16,38-6 0-16,-21 3-880 0,-3 1-48 15</inkml:trace>
  <inkml:trace contextRef="#ctx0" brushRef="#br0" timeOffset="161647.91">27948 2696 18431 0,'-3'-1'1632'0,"3"1"-1312"0,0 1-320 0,2 0 0 0,-1 1 176 0,-1-1-48 0,3 2 0 0,0 1 0 0,1 2 1264 0,3 1 240 16,2 3 48-16,2 3 16 0,-11-13 336 0,0 0 64 15,0 0 16-15,49 67 0 0,-49-67-752 0,0 0-144 16,0 0-16-16,30 84-16 0,-30-84-368 0,0 0-80 16,1 65-16-16,-5-43 0 0,0 0-224 0,0-1-48 15,-3 1-16-15,0 2 0 0,-2-1-208 0,2-2-32 16,-1-3-16-16,-1 2 0 0,-1 1-176 0,-3 3 192 0,-1 0-192 16,-3 3 192-16,-1 0-192 0,-2 0 160 0,-1-2-160 15,-2-2 160-15,-1-2-160 0,0-1 0 0,-1 0 144 0,1 0-144 16,-1-3 0-16,-1-1 144 0,1 0-144 0,1-2 0 15,0-1 128-15,0-2-128 0,0-1 0 0,-2-1 0 16,-1-1 144-16,-1 0-144 0,0 0 0 0,-2 0 144 16,2 1-144-16,-2-2 192 0,2 0-192 0,-2 1 192 15,1 1-64-15,-1-1-128 0,2 1 192 0,-2-1-64 16,0-1-128-16,1 0 0 0,-1-1 144 0,0-1-144 16,-1 0 0-16,0-2 0 0,-1 1 0 0,1-1 128 0,0-1-128 0,-2 1 0 15,-4 0 128-15,-1 1-128 0,-4 3 0 0,-2-1 128 16,-3 4-128-16,-1-2 0 15,-2 2 0-15,4-1 144 0,11-4-144 0,0 1 0 16,-5 0 160-16,-5-1-160 0,-6 2 128 0,-4 2-128 16,0-1 144-16,-2 1-144 0,-3 1 160 0,-4 0-160 15,-2 1 128-15,-5 0-128 0,-1 1 0 0,-1 2 144 16,-2-2-144-16,0 2 0 0,-3-1 0 0,-1 1 128 16,-1 2-128-16,-4 1 0 0,-2 1 0 0,-3 2 128 15,-6 0-128-15,2-2 160 0,1 2-160 0,3 0 160 16,6-3-160-16,-3 1 0 0,-5 3 144 0,-2 0-144 0,3 2 0 15,2-3 128-15,5 0-128 0,-5 2 0 0,-4 4 0 0,-2 0 0 16,2 4 0-16,-7 1 0 0,-3 3 0 0,-6 1 0 16,-5 5 0-16,-5-1 0 0,-2 2 0 0,2 0 0 15,3 2 0-15,-2 2 0 0,-5 4 0 0,0 0 0 16,9-3 0-16,1 1 0 0,0 2 0 0,-5 5 0 16,-3 2 0-16,-1 1 0 0,8-2 0 0,-5 3 0 15,-5 3 0-15,3-2 0 0,17-8 0 0,0 1 0 16,-7 7 0-16,-3 4 0 0,0-1 0 0,3 1 0 15,2-2 0-15,4 0 0 0,-4 2 0 0,-2 2 0 16,0 5 0-16,-2 0 0 0,14-3 0 0,-10 3 0 0,-8 8 0 0,2-2 0 16,9-5 0-16,5-2 0 0,1 3 0 0,-5 6 0 15,-5 5 0-15,0 2 0 16,3 1 0-16,0-2 0 0,2 2 0 0,5-1 0 0,6 1 0 0,1 1 0 16,4-1 0-16,-1 1 0 0,2-1 0 0,2 1 0 15,9-5 0-15,-2 7 0 0,-4 5 0 0,0-1 0 16,10-7 0-16,-2 2 0 0,1 5 0 0,-2 4 0 15,2 8 0-15,2-3 0 0,6-8 0 0,4-3-128 0,2 0 128 16,-5 10 0-16,-2 8 0 0,1 1 0 0,0-4 0 0,6-5 0 16,6-4 0-16,-2 1 0 0,0 4 0 0,3 0 0 15,5-9 0-15,1 3 0 0,-2 6 0 0,0 2 0 16,-2 2 0-16,4 0 0 16,-1 2 0-16,3-7 0 0,3 0 0 0,0-2 0 15,0 2 0-15,6-6 0 0,4-10 0 0,0 4-128 16,0 7 128-16,1 1 0 0,2-1 0 0,4-8 0 15,3-10 0-15,2 5 0 0,4 10 0 0,1 5 0 16,4-4 0-16,3-2 0 0,1-6 0 0,3-4 128 0,2-5-128 0,4 0 0 16,4 4 0-16,1-5 128 0,3-4-128 0,1-4 0 15,0 0 0-15,1-10 0 0,-13-58 0 0,26 110 0 16,-7-46 0-16,4 2 0 0,0 2 0 0,-1 0 0 16,1 1 0-16,-2-3 0 0,2 2 0 0,-1-3 0 15,1 0 0-15,-1 1 0 0,1-1 0 0,0 0 0 16,-1-3 0-16,-22-62 0 0,40 111 0 0,-40-111 0 0,37 100 0 0,-37-100 0 15,39 107 0-15,-39-107 0 0,48 113 0 0,-48-113 0 16,48 106 0-16,-48-106 0 0,38 85 0 0,-38-85 0 16,37 88 0-16,-37-88 0 0,47 101 0 0,-47-101 0 15,50 108 0-15,-50-108 0 16,48 101 0-16,-48-101 0 0,47 95 0 0,-47-95 0 0,44 95 0 0,-44-95 128 16,38 92-128-16,-38-92 0 0,34 84 0 0,-34-84 0 15,32 89 0-15,-32-89 0 0,29 95 0 0,-29-95 0 0,29 90 0 0,-29-90 0 16,27 88 0-16,-27-88 0 15,26 85 0-15,-26-85 0 0,22 73 0 0,-22-73 0 0,24 75 0 0,-24-75 128 16,27 82-128-16,-27-82 0 16,21 62 0-16,-21-62 128 0,0 0-128 0,30 82 0 15,-30-82 0-15,24 76 0 0,-24-76 0 0,27 92 128 16,-14-44-128-16,-1 0 0 0,1 0 0 0,-2 0 0 16,2 0 0-16,-2-2 0 0,-11-46 0 0,26 87 0 15,-26-87 0-15,27 84 0 0,-27-84 0 0,28 79 0 16,-28-79 0-16,28 77 0 0,-28-77 0 0,31 82 0 0,-31-82 0 15,30 80 0-15,-30-80 0 0,31 76 0 0,-31-76 0 0,32 73 0 16,-32-73 0-16,36 69 0 0,-36-69 0 0,38 68 0 16,-38-68 0-16,39 62 0 0,-39-62 0 0,36 60 0 15,-36-60 0-15,28 55 0 0,-28-55 0 0,32 55 0 0,-32-55 0 0,43 64 0 16,-43-64 0-16,39 60 0 0,-39-60 0 0,0 0 0 16,54 72 0-16,-54-72 128 0,0 0-128 0,44 60 0 15,-44-60 128-15,0 0-128 16,0 0 128-16,48 69-128 0,-48-69 0 0,0 0 144 15,0 0-144-15,39 66 0 0,-30-52 176 0,-9-14-176 16,0 0 160-16,0 0-160 0,0 0 192 0,44 63-48 16,-44-63-16-16,0 0 0 0,0 0-128 0,0 0 160 0,0 0-160 0,60 49 160 15,-51-43-160-15,1-1 0 0,0 2 0 16,-2-1 128-16,1-2-128 0,-1 2 128 0,-1-2-128 0,2 2 128 0,-4 0-128 0,2-2 0 16,-1 1 144-16,1-2-144 15,-1 1 0-15,-2-1 0 0,0 0 0 0,0-1 0 0,1 0 0 0,-3 0 0 16,1-2 0-16,-1 0 0 0,-1 0-224 0,-1-2-112 15,0 1-32-15,2-3 0 32,-2 1-368-32,0-4-80 0,1 0-16 0,-1-3 0 0,1-3-528 15,-1-1-112-15</inkml:trace>
  <inkml:trace contextRef="#ctx0" brushRef="#br0" timeOffset="162026.16">17462 18058 11055 0,'7'-7'976'0,"-1"2"-784"0,-2 0-192 16,0 4 0-16,1-1 2496 0,0 0 448 0,5-3 80 0,6-2 32 0,5-1 464 0,6-1 112 0,7 1 16 0,-34 8 0 0,70-6-1792 0,-70 6-368 0,68 7-64 0,-68-7-16 15,0 0-848-15,90 33-176 0,-90-33-48 0,0 0 0 16,84 46-192-16,-84-46-144 0,0 0 192 0,80 47-192 0,-80-47 128 0,0 0-128 15,93 35 0-15,-93-35 0 16,0 0 0-16,73 19 0 0,-73-19 0 0,0 0 0 0,86 4 128 0,-86-4-128 16,53-8 0-16,-29 0 0 0,-1-1 320 0,0-3-64 15,-4 1 0-15,0-3 0 0,-2 0 256 0,-3-3 32 16,-1 0 16-16,-4-3 0 0,-2 2 144 0,-1-2 48 16,-2-4 0-16,-5-3 0 0,-3-3 80 0,-5-5 0 15,-2 1 16 1,-3-3 0-16,-5 1 16 0,-2 0 0 15,-1 2 0-15,-2 2 0 0,1 4-272 0,3 1-48 0,5 6-16 0,1 1 0 0,1 3-352 0,0 3-176 0,2 0 160 16,1 4-160-16,2 1 0 0,0 2-192 0,3 3 16 0,1 1 0 31,4 2-1536-31,1 1-304 0</inkml:trace>
  <inkml:trace contextRef="#ctx0" brushRef="#br0" timeOffset="187845.34">24455 17836 1839 0,'0'-4'160'0,"0"0"-160"0,0 1 0 0,0 0 0 0,1 0 384 0,0-1 32 0,1-3 16 16,2-6 0-16,0-3 272 0,3-4 64 15,2 0 16-15,-2 2 0 0,-1 1-96 0,-1 4-32 0,-2 3 0 0,-1 2 0 0,-2 1 32 0,0 1 0 31,-2 2 0-31,-1-1 0 0,-1 3 576 0,-2 0 112 16,1-1 32-16,-1 0 0 0,2 1 320 0,0-1 80 16,1-1 16-16,0-1 0 0,3 3 304 0,0-1 64 15,1 0 16-15,2 1 0 0,1 1-304 0,1 1-64 0,-1 0-16 0,2 3 0 16,2 0-672-16,3 2-128 0,-11-5-16 0,0 0-16 16,0 0-544-16,0 0-128 0,64 47 0 0,-64-47-16 15,0 0-96-15,0 0-16 0,54 55 0 0,-54-55 0 16,0 0 0-16,0 0-16 0,50 66 0 0,-50-66 0 15,0 0-16-15,0 0 0 0,48 68 0 0,-48-68 0 16,0 0-160-16,0 0 192 0,46 62-192 0,-46-62 192 16,0 0-192-16,0 0 128 0,0 0-128 0,0 0 128 15,46 60-128-15,-40-53 0 0,1-2 0 0,-1 1 0 16,-1-2 0-16,0 1 0 0,-1-4 0 0,0 0 0 16,0 1 0-16,-2-2 0 0,1-3 0 0,-3 2 0 15,0-2 0-15,0-1-224 0,-3-1 48 0,0 1-12880 16,-1 0-2560-16</inkml:trace>
  <inkml:trace contextRef="#ctx0" brushRef="#br0" timeOffset="188111.84">24777 17533 28559 0,'-2'-9'1264'0,"2"5"272"0,0 1-1232 0,0 0-304 16,0 2 0-16,0 2 0 0,0 1 1456 0,-1 2 224 0,0 2 48 0,-2 5 16 0,-2 7 16 0,-3 6 0 15,-3 6 0-15,-5 2 0 16,-2 5-1152-16,-5 3-224 16,-2 4-64-16,-1-1 0 0,4-6-160 0,-2 3-32 0,-2 1-128 0,-1 0 192 15,3 0-64-15,-1-5 0 0,2-2-128 0,4-6 192 16,2-2 0-16,3-6-16 0,2-5 0 0,4-2 0 16,2-5-48-16,3-3-128 0,2-3 192 0,1 1-64 15,3-3-128-15,1-1 0 0,2-2 0 0,1 0 0 0,1-1-256 0,1-2-16 16,-1 2-16-16,2-3-12608 15,0 1-2528-15</inkml:trace>
  <inkml:trace contextRef="#ctx0" brushRef="#br0" timeOffset="188625.52">24902 18112 11055 0,'2'-1'976'0,"-1"1"-784"15,2 0-192-15,-1-2 0 0,-1 2 2064 0,2-1 368 16,1-2 80-16,3-3 16 0,6 1 1056 0,0-4 224 16,2 1 32-16,-1-1 16 0,-1 1-1712 0,1-1-352 15,-1 2-64-15,-1 0 0 0,-2 3-1056 0,0 0-208 16,2 1-32-16,0 1-16 0,0 2-192 0,0 3-32 15,-12-3-16-15,0 0 0 0,0 0-176 0,0 0 160 16,0 0-160-16,50 55 160 0,-50-55-160 0,0 0 0 16,0 0 0-16,11 55 128 0,-11-41-128 0,-1 1 0 15,-2-3 0-15,-1 0 128 0,-2 0-128 0,0 0 0 0,-2-1 0 16,-2-1 0-16,0 0 0 0,-3 0 0 0,1 0 128 0,0-2-128 16,2-1 0-16,2-4 0 0,4 0 0 0,1-3 0 15,4-2 0-15,1-1 0 0,2 1 0 0,0-4 0 16,0 5 0-16,2-2 0 0,2 0 0 0,2 2 0 15,3-2-128-15,0 3 128 0,1 0-160 0,0 3 160 16,2-1-208-16,-2 1 48 0,1 3 16 0,-15-6 0 16,0 0 144-16,0 0-128 0,0 0 128 0,55 42-128 15,-50-33 128-15,-4 1 0 0,-2-1 0 0,-4 0 0 0,-2 1 0 16,-1-2 0-16,-5 1 0 0,0-2 0 0,-1 0 0 0,0-1 0 16,-3-2 0-16,-3 0 0 0,-2-1 256 0,-4 0-32 15,0-2 0-15,2-1 0 0,2-1 1008 0,3-1 208 16,2 1 32-16,1-3 16 0,2 1-1120 0,1 0-240 15,2 2-128-15,2-2 160 16,4 0-1088-16,2 1-224 0,2 1-32 0,2 0-19120 16</inkml:trace>
  <inkml:trace contextRef="#ctx0" brushRef="#br0" timeOffset="188951.76">25541 17931 23039 0,'1'-1'2048'0,"1"-1"-1648"0,-1 2-400 0,-1-1 0 0,2 1 2672 15,0-2 448-15,3 0 80 0,3-3 32 0,2-2-976 0,4 2-192 0,2-2-32 0,-2 2-16 0,-6 1-1248 0,1 1-256 0,2-1-64 0,2 0 0 16,1 1-320-16,0-1-128 0,3 1 0 0,-1 2 144 16,1-1-144-16,-2 2 0 0,-2 2 0 0,-3 0 0 15,-3 3-704-15,-3 0-64 16,-4 2 0-16,-1 0-17840 0</inkml:trace>
  <inkml:trace contextRef="#ctx0" brushRef="#br0" timeOffset="189108.42">25518 18099 19343 0,'0'0'1728'0,"2"0"-1392"16,-1 0-336-16,1 0 0 0,0-1 2912 0,1-1 512 16,4 1 96-16,3-2 32 0,4-1-688 0,3-3-144 15,3 0-32-15,0 1 0 0,-3 0-1808 0,-2 2-368 16,-1 0-80-16,1 1-16 0,0 2-416 0,-1-1 0 15,0 2-144-15,-14 0-19024 0</inkml:trace>
  <inkml:trace contextRef="#ctx0" brushRef="#br0" timeOffset="189702.25">26533 17335 20271 0,'-2'-1'1792'0,"2"-1"-1424"0,0 1-368 0,0 1 0 0,0 1 2112 0,0-1 368 0,2 2 64 0,-2 2 16 15,0 0-128-15,1 6 0 0,0 1-16 0,2 3 0 16,-3-14-1168-16,0 0-224 16,13 65-64-16,-13-65 0 0,10 55-512 0,-10-55-128 15,10 64 0-15,-10-64-16 0,7 69-128 0,-7-69-32 16,7 62 0-16,-7-62 0 0,0 0-144 0,7 65 0 0,-6-46 0 0,1-4 0 16,-2-1 144-16,0-2-144 0,-3-2 160 0,0-1-160 15,0-1 128-15,1-1-128 0,-3-3 0 0,2-3 0 16,-1 1 0-16,0-4 128 0,0-1-128 0,1-1 0 15,0-3 144-15,2-1-16 0,2-4 0 0,1 0 0 16,0-4 160-16,4-1 32 0,1-1 0 0,4-3 0 16,2-1-144-16,3 0-32 0,5-1 0 0,3 1 0 15,1 2-144-15,2 3 0 0,-2 3 0 0,-10 5 128 16,-5 4-128-16,-1 0 0 16,3 2 0-16,2 2 0 0,3 4 0 0,-17-3 0 0,0 0-144 0,61 28 144 15,-61-28-192-15,0 0 32 0,52 55 0 0,-52-55 0 16,0 0 0-16,24 68 0 0,-24-68 0 0,1 44 0 15,-5-23 160-15,-2-1-160 0,-2-2 160 0,-2-2-160 16,0-5 160-16,0 0 0 0,0-5 0 0,-4 4 0 0,-4 0 0 0,-5 0 0 16,-2 0 192-16,-1-2-64 0,0 1 128 0,0-2 16 15,1-3 16-15,3-1 0 0,3-2-128 0,2 0-32 16,4 1 0-16,2-4 0 0,4 0-128 16,1 0-144-16,3 2 144 0,2-1-208 15,2 2-704-15,3 1-144 0</inkml:trace>
  <inkml:trace contextRef="#ctx0" brushRef="#br0" timeOffset="190495.25">27137 17797 11407 0,'0'1'1024'0,"0"-1"-832"0,0 0-192 0,0 0 0 0,-1 0 0 0,1-1 0 0,0-1 0 0,0 1 0 0,0 0 240 0,-2-2 0 15,2-1 0-15,-1-1 16 0,2 3 4480 0,-1-3 912 0,2 2 176 0,-1-2 64 16,2 2-3024-16,0 0-624 15,0 0-112-15,1 2-16 0,0 0-1296 0,-1 1-256 0,1 1-48 0,1 2-16 16,-1 0-176-16,-1 1-16 0,1 3-16 0,-1-1 0 16,-1 2-144-16,1 0-16 0,0 5-128 0,-1 0 192 15,-1 1-192-15,0 0 0 0,1 2 0 0,-1-1 0 16,-1 1 0-16,0-2 0 0,0-1 0 0,0-2 0 16,0-1 0-16,0-2 0 0,-1 1 0 0,1-2 0 15,0 0 0-15,-2-3 0 0,2 0 0 0,0-2 0 16,0-1 0-16,-1-2 0 0,1-1 0 0,0 0 0 15,0-3 128-15,0 0 0 0,-1-2-128 0,1-2 192 16,0 1 96-16,0-4 16 0,1 0 0 0,0-1 0 0,1-1-48 0,1-2 0 16,-1-2 0-16,3 0 0 0,0-1-64 0,1 1 0 15,2-1-16-15,1 1 0 0,1 3-176 0,0-1 0 16,1 3 144-16,-1 2-144 0,1 1 0 0,-1 3 0 16,1 3 0-16,-2 1 0 0,1 3 0 0,-3 1 0 0,3 5 0 0,-3 1 0 15,0 2 0-15,0 0 0 16,-7-9 0-16,0 0-128 0,0 0 128 0,0 0-160 15,0 0 160-15,21 64-160 0,-21-54 160 0,1 1 0 16,-1 0-144-16,-1 1 144 0,1-1 0 0,-1-1 0 16,-1 0 0-16,2-3 0 0,-1 0 0 0,1-3 0 0,-2-1 0 0,2 0 0 15,0-2 0-15,0-1 0 0,0-1 0 0,2-1 0 16,-1-2 0-16,1 0 128 16,0-2-128-16,1-1 128 0,0-1 0 0,1-2 0 0,1-1 0 0,0-2 0 15,2-1 0-15,0-3-128 0,2 0 192 16,1-3-64-16,0 2-128 0,1-2 0 0,0 2 0 0,1 1 0 15,0 1 0-15,0 2 0 0,-3 1 0 0,1 5 0 16,0 2 0-16,-1 2 0 0,-2 4 0 0,0 1 0 16,1 4 0-16,-2 0 0 0,1 4 0 0,-1 1 0 15,-6-10 0-15,0 0 0 0,0 0 0 0,0 0 0 16,27 77 0-16,-27-77 0 0,0 0 176 0,0 0-176 16,15 71 208-16,-15-71-48 0,0 0-16 0,0 0 0 0,11 68-144 0,-9-53 128 15,-1-1-128-15,1 0 128 0,-2 1-128 0,0-1 0 16,0-2 0-16,0 0 0 15,-2-1-448-15,1-1 0 0,-1 0-16 0,1-2-13744 16,1 1-2736-16</inkml:trace>
  <inkml:trace contextRef="#ctx0" brushRef="#br0" timeOffset="190709.24">27793 17859 38703 0,'4'-1'1712'0,"-3"1"352"0,2 0-1648 0,-1 0-416 0,-2 1 0 0,0 0 0 0,1 1 1024 0,-1 1 112 0,1 2 16 0,2 5 16 0,-1 2-192 0,-1 0-32 15,-1 1-16-15,3 1 0 0,-2 0-544 0,1 0-96 16,-1 0-32-16,-1-1 0 0,0 0-256 0,0-2 0 0,-1 1 0 0,1-3 0 31,-2 0-704-31,1-1-112 0,1-1-16 0,-1-1-19248 0</inkml:trace>
  <inkml:trace contextRef="#ctx0" brushRef="#br0" timeOffset="191505.19">27855 17196 15663 0,'0'-2'1392'0,"0"-3"-1120"0,0 3-272 0,0-1 0 16,0 1 1840-16,0 0 304 0,0-3 64 0,1-2 16 0,1-3 528 0,1-1 128 0,1 1 0 0,0-1 16 15,3 1-992-15,-1 1-208 0,1 1-32 0,1 1-16 16,2 0-944-16,-1 1-192 0,1 1-48 0,-2 0 0 0,3 1-176 0,3-2-32 15,2 2-16-15,1 1 0 0,0 1-80 0,-2-1-16 16,2 1 0-16,-1 2 0 0,-1 3-144 0,0 1 128 0,-3 2-128 16,-12-6 128-16,0 0-128 0,0 0 0 0,0 0 0 15,0 0 0 1,38 65 0-16,-42-52 0 0,-1 1 0 0,-4-1 0 0,-1-1 0 16,-3 1 0-16,2-3 0 0,-3 1 0 0,0-1 0 15,-2 0 0-15,2-2 0 0,0-1 0 0,1-1 0 0,4-2 0 16,0 1 0-16,2-3 0 0,1 0 0 0,3-2 0 15,2-2 0-15,4 1 0 0,1-2 0 0,3-1 0 16,5 0 0-16,-1-1 0 0,3 1 0 0,1 1-176 16,2 1 176-16,2 0-192 0,1 5 192 0,-1 0-160 0,1 1 160 0,-20-4-160 15,0 0 160-15,57 27 0 0,-57-27 0 0,0 0-128 16,0 0 128-16,0 0 0 0,42 68 0 0,-42-56 0 16,-1 1-160-16,-6-3 160 0,-2 1-192 0,-4-1 192 15,-1-1 0-15,-1-2 0 16,-2 0 0-16,-3 0 0 0,2-3 176 0,1 0-16 15,-2 1 0-15,4-4 0 0,-1 2-32 0,1-2 0 0,-5-1 0 0,-1 0 0 16,1 2-352-16,0-1-80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31T16:49:14.1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17658 1468 5519 0,'0'-4'496'0,"0"1"-496"0,2 0 0 0,-2 1 0 0,1 0 576 0,-1 1 0 0,2 1 16 0,-1-3 0 0,1 1 1520 0,2-2 288 0,-1 0 64 0,1 1 16 16,1-1 208-16,0 1 32 0,-1 0 16 0,2 2 0 15,-1 1-528-15,-1 0-96 0,2 1-32 0,0 2 0 16,-1 0-672-16,1 0-128 0,1 2-16 0,-1 1-16 16,1 1-496-16,-7-7-112 0,0 0 0 0,0 0-16 15,0 0-320-15,44 45-64 0,-44-45-16 0,0 0 0 16,0 0-224-16,42 47 176 0,-42-47-176 0,0 0 160 16,0 0-160-16,58 59 0 0,-58-59 0 0,0 0 128 15,45 51-128-15,-45-51 0 0,0 0 144 0,0 0-144 0,55 58 0 0,-55-58 144 16,0 0-144-16,0 0 0 0,47 44 144 0,-47-44-144 15,0 0 0-15,0 0 144 0,0 0-144 16,0 0 0-16,59 37 144 0,-52-35-144 0,0 1 0 0,-1 0 0 16,0-1 0-16,-1-1 0 0,0 0 0 0,-1 1 0 15,0-2 0-15,-1 0 0 0,0-2 0 0,-1 1 0 16,0 0 0-16,-1-1 0 0,1-2 0 0,-2 0 0 16,1-1 0-16,-2-2 0 0,1 2-256 0,-2-2-80 15,1 0-16-15,-1-1-12032 16,0 0-2400-16</inkml:trace>
  <inkml:trace contextRef="#ctx0" brushRef="#br0" timeOffset="410.55">18108 1302 1839 0,'-2'-2'160'0,"1"2"-160"0,1 0 0 0,0 0 0 0,-2 0 736 0,1 0 112 0,-2 0 32 0,-1 2 0 0,0-1 1648 0,-3 2 336 16,-2 2 64-16,2 1 16 15,-1 1 0-15,-1 2 16 0,-1 2 0 0,0 2 0 0,1 2-800 0,-1 1-176 0,0 2-16 0,0-1-16 16,1 0-448-16,-1 1-96 15,2 4 0-15,-3 2-16 0,1 1-480 0,-1-1-80 16,1 1-32-16,-2-1 0 16,1 0-400-16,1-2-80 0,0-1 0 0,-1-1-16 0,0-2-64 0,1 0-16 15,0-1 0-15,-1-1 0 0,1-2-96 0,0-1-128 16,1-1 176-16,1-2-176 0,-1 0 144 0,1-3-144 0,2 0 0 0,1-1 144 16,0-2-144-16,1-1 0 0,1 0 0 0,0-2 0 15,2 1 0-15,1-2 0 0,0 0 0 0,1-3 0 16,2 1-240-16,0-2-80 0,1 0 0 0,2 0-18736 15</inkml:trace>
  <inkml:trace contextRef="#ctx0" brushRef="#br0" timeOffset="1382.02">18376 1814 5519 0,'0'2'496'0,"0"-2"-496"0,1 1 0 0,-1-1 0 0,0 0 864 0,0 2 80 0,2 0 16 0,-2 3 0 15,1 0 1008-15,1 4 208 0,-1-1 32 0,-1 4 16 16,0-1-608-16,0 0-112 0,0 1-32 0,0 0 0 15,0 0-128-15,0-1-48 0,0 0 0 0,0 0 0 16,0 1-288-16,0-2-64 0,2-2-16 0,-2 1 0 16,0-1-144-16,0-1-16 0,1 0-16 0,-1-1 0 15,0 1-144-15,0-1-32 0,0-2 0 0,-1 1 0 16,1 0-256-16,-2-1-64 0,1-1-16 0,-1 0 0 0,1-1-240 16,-1 0 0-16,1-1 0 0,0 1 0 15,-1-1-320-15,1-1-96 0,1 0-32 0,1-1-15072 16</inkml:trace>
  <inkml:trace contextRef="#ctx0" brushRef="#br0" timeOffset="1762.51">18722 1631 3679 0,'2'-5'320'0,"-2"4"-320"0,1 0 0 0,0-1 0 16,1 1 2320-16,-2-1 400 0,0 2 80 0,1 0 16 15,2-1-1024-15,3 0-208 0,-1 1-48 0,2-2 0 16,0 2 432-16,2 0 80 0,-2 0 0 0,2 2 16 16,-2-1-832-16,1-1-160 0,1 1-48 0,-1-1 0 15,2 2-240-15,-2-1-48 0,2-1-16 0,0 0 0 16,0 0-224-16,0 0-48 0,0-1-16 0,0-1 0 16,0 1-256-16,-1 0-48 0,3-1-128 0,-4-1 192 15,2 2-384-15,0-2-96 0,-2 2-16 0,1-2-14960 16</inkml:trace>
  <inkml:trace contextRef="#ctx0" brushRef="#br0" timeOffset="1953.3">18774 1823 22111 0,'9'0'976'0,"-5"0"208"0,2 0-944 0,-1 0-240 16,1 0 0-16,0 0 0 0,-1 0 1312 0,5 0 224 0,-10 0 32 0,0 0 16 15,62-2 1008-15,-62 2 208 0,48-4 32 16,-48 4 16-16,0 0-1648 0,57-4-336 16,-43 3-64-16,-1-1-16 0,-2 2-560 0,-2 0-224 15,-1 0 176-15,-2 0-176 0,-1 2 0 0,-2-1-240 0,0 0 32 0,-3 2-17904 16</inkml:trace>
  <inkml:trace contextRef="#ctx0" brushRef="#br0" timeOffset="2732.36">19684 1176 15663 0,'-4'-4'688'0,"3"1"144"0,2 1-656 0,-1 1-176 0,0 0 0 0,0 1 0 0,0 0 688 0,0 0 96 0,0-2 32 0,1 4 0 0,2-1 1744 0,0 3 368 15,0 3 64-15,1 2 16 16,0 3-1344-16,-4-12-256 0,0 0-48 0,16 50-16 16,-16-50-512-16,0 0-96 0,14 58-32 0,-10-38 0 15,0 1-192-15,1 1-32 0,-5-22-16 0,10 47 0 0,-10-47-192 16,0 0-32-1,14 61-16-15,-10-41 0 0,-4-20 0 0,0 0 0 0,11 50 0 0,-9-35 0 16,0-1-64-16,-2-2-16 0,0 0 0 0,0-2 0 16,-1-2-144-16,0 0 0 0,-1 0 0 0,1-3 128 15,-2-1-128-15,2 1 0 0,-2-2 144 0,1-2-144 16,0-1 176-16,-1 0-48 0,0-1 0 0,0-2 0 16,0 1 96-16,2-2 16 0,-1-2 0 0,1 1 0 15,1-2-32-15,1-3 0 0,2 0 0 0,1-3 0 16,1 0-208-16,2 2 144 0,0-2-144 0,3-1 128 15,1-1-128-15,3-2 0 0,2 1 0 0,1 2 0 0,0 3 0 0,0 0 0 16,-1 2 0-16,3 3 0 16,-2 1 0-16,3 2 0 0,-2 2 0 0,-18 1 0 0,0 0 0 0,0 0 0 0,64 18 0 0,-64-18 0 15,0 0-128 1,0 0 128-16,0 0 0 0,55 55 0 0,-55-55 0 0,0 0 0 16,0 0 0-16,19 57 0 0,-17-42 0 0,-2-2 0 15,-4-1 0-15,-2 1 0 16,-1 0 0-16,-3-2 0 0,-1 2 128 0,-3-2-128 0,-2 1 144 15,-1-3-144-15,0 1 160 0,0-3-160 0,2 0 192 0,-1-1-64 16,3-2-128-16,1-1 192 0,0 0-64 0,2-2 0 16,1-1-128-16,0 0 192 0,2-1-192 0,1 0 0 15,2-2 0-15,0 0 0 0,2 1 0 0,1 0-160 16,2-1 0-16,1 0-12896 0,1-1-2592 0</inkml:trace>
  <inkml:trace contextRef="#ctx0" brushRef="#br0" timeOffset="3535.33">20258 1484 7359 0,'1'-3'160'0,"1"2"32"0,-1-1 16 0,-1 1 0 0,0 1-208 0,0 0 0 0,1 0 0 0,-1-2 0 0,2 2 2224 15,1 0 400-15,-2 0 64 0,2 0 32 0,0 3 432 0,-1 1 96 0,1 1 16 0,-1 2 0 16,2 0-1280-16,-1 1-240 0,0 1-48 0,-1 2-16 0,3 0-688 0,-2 2-144 16,1 0-16-16,0 1-16 0,0 0-352 0,0 0-64 15,1 0-16-15,-1-1 0 0,-1 0-176 0,1-1-32 0,-4-12-16 0,0 0 0 16,0 0-160-16,0 0 0 0,0 0 144 0,11 51-144 15,-11-45 0-15,0-3 0 0,-1 0 0 0,1-2 128 16,-2 0-128-16,1-2 0 0,0 0 0 0,-2-1 128 16,0-2 128-16,2 0 16 15,-2-1 16-15,1 0 0 0,1-2-32 0,0-2-16 0,-1-1 0 0,2-1 0 0,0-3-48 0,0 1 0 16,2-1 0-16,-1 0 0 0,2 0-64 0,1 0 0 31,0-2-128-31,3-1 192 0,0 2-192 0,2-2 0 16,1 1 0-16,0 2 0 0,-1 0 0 0,3 4 0 15,-2 0 0-15,1 2 0 0,0 2 0 0,1 0 0 0,-3 4 0 0,1 0 0 0,-1 2 0 0,-1 2 0 16,2 0 0-16,-1 4 0 0,-1 1 0 0,-8-7 0 16,0 0-128-16,0 0 128 0,0 0 0 0,35 55 0 15,-35-55-128-15,0 0 128 0,13 47 0 0,-13-47 0 0,0 0 0 0,4 45 0 16,-4-31 0-16,0-3 0 0,-1 1 0 0,0-2 0 31,-2 0 0-31,0-3 0 0,0 0 0 0,0-3 0 0,0 0 0 0,-1-2 0 16,3-1 0-16,-2-2 0 15,2-1 0-15,-2 1 0 0,1-2 0 0,0-1 0 16,0-2 128-16,1 0-128 0,-1 1 176 0,1-2-176 16,1-2 176-16,-2-1-176 0,4-1 160 0,-2 0-160 15,0-3 160-15,3-2-160 0,0-4 160 0,1-1-160 16,1-2 128-16,2 1-128 0,1-1 0 0,0 3 0 0,2 2 0 16,-2 1 0-16,2 2 0 0,0 2 0 15,0 3 0-15,0 3-128 0,1 0 128 0,-1 4-208 0,0 2 48 0,0 1 16 16,0 1 0-16,-2 3 0 15,2 0 144-15,-1 4 0 0,-9-8-144 0,0 0 144 0,0 0 0 0,0 0 0 16,38 56 0-16,-38-56 0 0,0 0 0 0,0 0 0 16,17 54 0-16,-17-54 0 0,0 0 0 0,8 51 0 15,-6-33 0-15,-1-1 0 0,0-2 0 0,1 0 192 16,-1-1-192-16,1-3 192 0,-1 0-192 0,-1-1 0 16,1 0 0-16,2 0 128 0,-1-2-128 0,-2 0 0 15,1-1 0-15,-1-3 0 0,0 1 0 0,3 0 0 0,-3-2 0 16,0-1 0-16,0 0-288 0,0-1-32 0,0 1-16 0,0-2-12320 15,1 0-2448-15</inkml:trace>
  <inkml:trace contextRef="#ctx0" brushRef="#br0" timeOffset="3788.36">21062 1451 17503 0,'1'-3'1552'0,"0"2"-1232"0,1 1-320 0,-2 0 0 0,1 0 2432 0,-1 1 448 0,0 2 64 0,0 0 32 0,2 4 480 0,-2 3 80 15,0 3 32-15,0 1 0 0,0-14-2256 0,0 37-448 0,0-19-96 0,-2 0 0 16,2-18-256-16,0 37-32 0,0-37-16 0,0 0 0 16,0 51-272-16,0-51-48 15,0 0-16-15,0 0 0 0,3 49-128 0,-2-39 0 16,1-1 0-16,-2-2-13632 15,1 1-2672-15</inkml:trace>
  <inkml:trace contextRef="#ctx0" brushRef="#br0" timeOffset="6093.5">17736 2781 10127 0,'3'-2'896'0,"0"1"-704"0,-2-1-192 0,1 2 0 15,-1 0 1120-15,0-1 192 0,2 0 32 0,2-2 16 0,2 0 432 0,2-1 96 0,1 1 16 0,0 0 0 16,2 0-352-16,-1 2-64 0,2 1-16 0,-2 0 0 16,2 1-448-16,-13-1-80 0,0 0-32 0,0 0 0 15,0 0-304-15,66 36-64 0,-66-36-16 0,0 0 0 16,0 0-160-16,56 62-48 0,-56-62 0 0,0 0 0 16,49 66-160-16,-49-66-32 0,0 0-128 0,43 58 192 15,-43-58-192-15,0 0 0 0,0 0 0 0,55 58 0 16,-55-58 176-16,0 0-16 0,0 0 0 0,0 0 0 0,64 45 224 0,-64-45 64 0,0 0 0 0,0 0 0 31,0 0 64-31,0 0 0 0,59 16 16 0,-50-18 0 16,-1 0-112-16,-1-1-32 0,0 0 0 0,0 0 0 15,0-1-208-15,-1 0-48 0,0-1-128 0,-1 3 192 16,0-3-192-16,0 1-128 0,-2 0 128 0,0 0-11824 16,-2-1-2240-16</inkml:trace>
  <inkml:trace contextRef="#ctx0" brushRef="#br0" timeOffset="6408.64">18164 2665 15663 0,'0'-2'1392'0,"0"1"-1120"0,0 1-272 0,0 0 0 15,0 1 512-15,0-1 32 16,-1 2 16-16,1 1 0 0,-2 1 2320 0,0 3 448 0,-1 4 112 0,0 5 16 15,-3 4-1616-15,1 2-320 0,-2 5-64 0,-2 1-16 16,-1 5-544-16,-3 1-128 0,2-2 0 0,-2 1-16 16,1-2-352-16,-1-3-64 0,2-1-16 0,-2-3 0 15,3-1-144-15,-1-2-48 0,-1-2 0 0,3-2 0 16,0-1-128-16,1-2 0 0,1-1 0 0,1-3 0 16,0-3 0-16,3 0 0 0,1-2 0 0,-1 0 0 15,1-2-176-15,2-2-64 0,0 0-16 0,2-1 0 16,2-1-2112-16,0-2-416 0</inkml:trace>
  <inkml:trace contextRef="#ctx0" brushRef="#br0" timeOffset="6943.96">18370 2979 8287 0,'5'-2'368'0,"-4"1"80"0,2-1-448 0,0 2 0 15,-2 0 0-15,1-1 0 0,-1 1 1728 0,2-2 256 16,2 0 48-16,4-1 16 0,1-1 448 0,0 1 112 16,1 0 16-16,-1 0 0 0,1 3-864 0,0-1-160 15,1 2-48-15,-2 0 0 0,-10-1-640 0,0 0-128 31,0 0-16-31,0 0-16 0,0 0-304 0,56 37-48 0,-50-27-16 0,-2 1 0 16,-1 1-80-16,-3-1-32 0,0 5 0 0,-3-2 0 0,0 1-112 16,-2-1-32-16,-4 3 0 0,2 0 0 15,-1-3-128-15,-1 1 160 0,2-4-160 0,-3 2 160 16,0 1-160-16,-1-2 0 0,0 1 0 0,-1 0 0 16,2-2 224-16,1 0-32 0,0-2-16 0,1-2 0 15,2 0-176-15,0-1 128 0,2-4-128 0,1 1 128 16,0 0 160-16,3-3 32 0,0 2 0 0,2-2 0 15,-1 0-48-15,4-2 0 0,-1 2 0 0,3-1 0 16,0 1-80-16,0-2-32 0,1 1 0 0,-1-1 0 16,3 1-32-16,0 0 0 0,2-1 0 0,0 1 0 15,1-1 16-15,0 1 0 0,-1 1 0 0,1-1 0 16,0-1 16-16,0 1 0 0,-1-1 0 0,1 2 0 0,-2-1 16 0,2 0 0 16,-2-2 0-16,2 1 0 0,-3 1-16 0,1-1 0 15,-1 1 0-15,-1 0 0 0,-1-1-32 0,-1 1-128 16,0-1 192-16,-1 1-64 0,-1 0-128 0,0-1 0 15,-2 1 144-15,-2 1-144 0,2-2 0 0,-3 1 0 16,1 0 0-16,-2-2 0 16,1 1-272-16,-2-1-128 0,1-1-32 0,0 1-18464 0</inkml:trace>
  <inkml:trace contextRef="#ctx0" brushRef="#br0" timeOffset="7202.4">18985 2919 17503 0,'3'0'768'0,"-2"0"176"0,2 0-752 0,-2 0-192 0,1 2 0 0,-1-2 0 0,2 1 1456 0,1 0 256 15,3 1 48-15,-7-2 16 0,0 0 736 0,0 0 160 0,0 0 16 0,67 15 16 0,-67-15-1648 0,0 0-336 16,0 0-64-16,0 0-16 0,60 6-320 0,-50-5-80 16,0-1-16-16,-3 2 0 0,0-1-224 0,-2 1 0 15,0-1 0-15,-2 2 0 16,0-2-1376-16,-2 2-224 0</inkml:trace>
  <inkml:trace contextRef="#ctx0" brushRef="#br0" timeOffset="7384.86">18993 3147 16575 0,'0'0'736'0,"0"0"160"0,0 0-720 0,0 0-176 16,0 0 0-16,0 0 0 0,0 0 2944 0,50-3 576 16,-40 0 96-16,5 0 32 0,2 0-1104 0,0-1-224 15,0 0-32-15,-1 1-16 0,-2 2-1680 0,0-1-336 16,-1 2-64-16,-2 0-17216 0</inkml:trace>
  <inkml:trace contextRef="#ctx0" brushRef="#br0" timeOffset="8107.11">19852 2460 21183 0,'5'1'1888'16,"-3"1"-1504"-16,0-1-384 0,-2 1 0 0,0 0 896 0,1 1 96 0,1 3 32 0,2 2 0 0,0 5 640 0,-4-13 128 0,0 0 16 0,20 62 16 15,-20-62-800-15,15 60-176 16,-15-60-16-16,16 59-16 0,-16-59-560 0,17 64-128 16,-17-64 0-16,15 56-128 0,-15-56 128 0,0 0-128 0,24 69 0 0,-24-69 0 15,0 0 240-15,0 0-16 0,26 61 0 0,-26-61 0 16,0 0 32-16,0 0 16 0,0 0 0 0,0 0 0 16,0 0 176-16,0 0 48 0,0 0 0 0,0 0 0 15,0 0 144-15,0 0 16 0,0 0 16 0,0 0 0 16,0 0-224-16,21-10-64 0,-20-1 0 0,2 0 0 15,0-1-128-15,3 0-48 0,1-3 0 0,1 0 0 16,2-1-208-16,1 1 128 0,4-2-128 0,0 1 0 16,4-1 0-16,0 2 0 0,-2 5 0 0,2 0 0 15,-1 2 0-15,3 2 0 0,0 3 0 0,-21 3 0 16,0 0 0-16,65 7 0 0,-65-7 0 0,0 0 0 0,60 31-144 0,-60-31 144 16,0 0 0-16,49 47-144 15,-49-47 144-15,0 0 0 0,26 55 0 0,-26-37 0 0,-3-1 0 0,-4 0 0 16,-2-3 0-16,-4 0 0 0,-2-1 0 0,-2-2 0 15,-1-1 0-15,-1-1 0 0,1-1 0 0,-2-1 192 0,0 0-64 0,1-1 0 16,2-3 64-16,0-2 0 0,1-1 16 0,2-1 0 16,1 0-208-16,3-4 0 0,0 2 128 15,2-1-128-15,2 0 0 0,2 1 0 0,3 0 0 0,-1-1 0 32,4 3-400-32,-1-1-80 0,3-1-16 0,1 2-18576 15</inkml:trace>
  <inkml:trace contextRef="#ctx0" brushRef="#br0" timeOffset="8812.91">20593 2751 4607 0,'8'-4'192'0,"-4"2"64"0,2 2-256 0,-2 0 0 0,-1 0 0 0,-2 2 0 0,1-1 1648 0,1 2 272 0,1 3 64 0,-4-6 16 0,0 0 928 0,0 0 176 16,0 0 32-16,38 68 16 16,-38-68-800-16,0 0-176 0,16 53-16 0,-16-53-16 15,0 0-560-15,8 51-112 0,-7-37-32 0,1-1 0 0,-2-2-528 0,1-1-96 16,-1-1-32-16,-1-1 0 0,1-1-224 0,-2-1-48 16,1-2-16-16,-2 0 0 0,2 0-176 0,-2-1-48 0,0-1 0 0,2-1 0 15,-2-1-112-15,0 0-32 0,2-1 0 0,-1-2 0 16,1 0 112-16,1-1 16 0,-2-2 0 0,2-1 0 15,0-1-16-15,2-2 0 0,-1-3 0 0,2-3 0 16,0 0-96-16,1-3-16 0,-1-1 0 0,3 1 0 16,-1 2-128-16,2-2 0 15,2 1 144-15,1 1-144 0,0 1 0 0,-1 2 0 16,1 3 0-16,0 1 0 0,1 2 0 0,1 1 0 16,-1 1 0-16,0 2-128 0,1 2 128 0,-2 1-208 0,2 4 80 0,-2 1 128 15,-10-4-192-15,0 0 192 0,0 0-160 0,0 0 160 16,55 58-144-16,-55-58 144 15,0 0-128-15,26 55 128 0,-26-55 0 0,0 0 0 16,12 54 0-16,-10-39-128 0,-2-2 128 0,-2-2 0 16,1-1 0-16,-2-3 0 0,2-1 0 0,-2-1 0 15,-1 0 0-15,1-2 0 0,0-2 0 0,-1 0 0 0,1-1 0 0,-1-2 128 0,2 0 16 0,0-2 16 16,-1 0 0-16,0-3 0 16,1-2 80-16,1 1 16 0,1-4 0 0,0 0 0 15,0 0-112-15,0 0-16 0,0-1 0 0,0-1 0 16,3-2-128-16,-2-2 0 0,4-2 0 0,-1 0 128 15,1-1-128-15,1 3 0 0,1-1 0 0,0 1 0 0,2 1 0 0,1-1-224 0,1-1 80 16,2 4 16 0,-1 1-96-16,2 4-16 0,1 1 0 0,-3 5 0 15,2 3 112-15,-1 1 128 0,-2 2-208 0,-11-2 80 0,0 0 128 0,0 0 0 16,0 0 0-16,57 54-128 16,-57-54 128-16,0 0 0 0,28 58 0 0,-28-58 0 15,0 0 0-15,20 68 144 0,-20-68-144 0,0 0 160 0,11 61-32 0,-11-61-128 16,0 0 192-16,6 46-64 0,-6-32-128 0,0-2 160 0,0-1-160 0,0-1 160 15,0-2-160-15,0-1 0 16,-2-1 0-16,2 0 0 0,0-1-192 0,-1 0-64 16,1-1 0-16,-1 0-12832 0,1-1-2560 0</inkml:trace>
  <inkml:trace contextRef="#ctx0" brushRef="#br0" timeOffset="9050.17">21389 3003 22111 0,'4'8'976'0,"-2"-5"208"0,-1 1-944 0,1 0-240 0,-2-1 0 0,0 0 0 0,0 0 2672 0,0 2 480 0,1 4 112 0,-1 2 0 0,2 3-1120 0,-1 2-224 16,0-2-64-16,-1 0 0 0,2 0-1264 0,-2 0-256 15,0 1-48-15,-2-3-16 0,2 0-272 0,0-3 0 16,-1 1 128-16,1 0-128 0,-1-1 0 15,1-1 0-15,0-1 0 0,-2-3 0 16,4 1-752-16,-2-2-96 0</inkml:trace>
  <inkml:trace contextRef="#ctx0" brushRef="#br0" timeOffset="10201.66">21388 2690 5519 0,'-2'0'496'0,"2"0"-496"0,0 0 0 0,-1 0 0 0,1 0 1136 0,0 0 128 0,-1 0 16 0,-1 2 16 15,1-1 1184-15,-1 1 224 0,1 0 48 0,1 3 16 16,1 0-912-16,-1 2-176 0,0 2-32 0,0 1-16 15,0 1-352-15,0 3-80 0,2 3-16 0,-4 1 0 16,2 4-112-16,0 0-32 16,-1 4 0-16,1-2 0 0,-1 1-384 0,1-1-80 15,-2-1 0-15,2-2-16 0,0-3-128 0,0-1-32 16,0 0 0-16,0-1 0 0,0-1 48 0,2-1 0 16,-2-1 0-16,2 0 0 0,0-2-192 0,2-1-48 0,-1 0 0 15,1-3 0-15,0-3 64 0,2 0 16 0,0-1 0 0,1 0 0 16,0-3-48-16,0 0-16 0,1-3 0 0,2 0 0 15,-1-1-80-15,1-1-16 0,-1-1 0 0,3-1 0 16,-2 0-128-16,1-2 0 0,-1 1 0 0,0-1 128 16,0 2-128-16,-3-1-224 0,0 1 48 0,-2 0-18448 15</inkml:trace>
  <inkml:trace contextRef="#ctx0" brushRef="#br0" timeOffset="10468.57">21320 2468 23951 0,'-7'-9'1056'0,"4"4"224"0,0 1-1024 0,2 0-256 0,1 2 0 0,0 1 0 0,0-2 1344 0,0 0 192 0,0-2 64 0,1-2 0 16,1 0 992-16,1 0 208 0,-1 0 32 0,3 2 16 15,-3 1-2032-15,3 3-416 0,-1-1-80 0,2 4-12336 16,-2 0-2464-16</inkml:trace>
  <inkml:trace contextRef="#ctx0" brushRef="#br0" timeOffset="11174.67">21600 2218 11967 0,'4'-4'1072'0,"0"0"-864"0,-2 3-208 0,-1-1 0 0,0 2 1200 0,2-3 192 0,3-1 32 0,1-2 16 15,4-2 976-15,3-2 192 0,2-1 32 0,-1 2 16 0,2 1-1136 0,-2 2-240 16,0 0-32-16,-1 4-16 16,0 2-288-16,-1 0-64 0,0 2-16 0,-13-2 0 0,0 0-240 0,0 0-48 0,0 0-16 0,0 0 0 31,55 54-96-31,-55-54-16 0,0 0 0 0,7 52 0 0,-7-30-128 0,-3-1-48 16,-3 0 0-16,-2 0 0 0,-2-2 0 0,-3-1 0 0,1-3 0 0,-1 0 0 31,0-3 0-31,1 0 0 0,-1-2 0 0,2-1 0 15,-1 1-80-15,2-3-32 0,3-1 0 0,0 0 0 16,3-4-160-16,0 3 0 0,2-4 144 0,2 2-144 0,2-3 144 0,2 0-144 16,3 0 192-16,1-1-192 0,5-1 192 15,3-1-64-15,1 0 0 0,2 1-128 16,3-1 256-16,2-1-48 0,0-1-16 0,1 3 0 0,-1-1 48 0,-1 0 0 16,-3 1 0-16,-2 0 0 0,0 0 0 0,-1 2 0 15,-1 0 0-15,-4 0 0 0,1 2-112 0,-3-1 0 0,-1 2-128 0,-2 0 192 16,-2 0-192-16,-1-1 0 0,-1 4 128 0,-1-2-128 31,-2 2-336-31,-2 0-112 0</inkml:trace>
  <inkml:trace contextRef="#ctx0" brushRef="#br0" timeOffset="14444.54">22576 2552 3679 0,'1'1'320'0,"-1"-1"-320"0,0-1 0 0,0 1 0 0,0 0 1008 0,0 0 128 16,2 0 16-16,-2 0 16 0,0 0 1488 0,-2 1 288 0,2 1 64 0,-1 2 16 15,1 0 32-15,-2 3 0 0,2 2 0 0,0-1 0 0,2-2-1184 0,-1 2-224 16,2 2-48-16,1 3-16 0,3 0-560 0,2 1-128 16,-9-14 0-16,0 0-16 0,0 0-352 0,56 66-64 15,-56-66-16-15,0 0 0 0,61 52-208 0,-61-52-48 31,0 0-16-31,78 47 0 0,-78-47-48 0,0 0-128 16,80 40 192-16,-80-40-64 0,0 0 0 0,78 36-128 16,-78-36 192-16,0 0-64 0,86 36 0 0,-86-36 0 15,0 0 0-15,82 34 0 0,-82-34-128 0,0 0 192 0,79 26-192 0,-79-26 192 16,0 0-192-16,86 26 0 0,-86-26 144 0,0 0-144 16,78 20 0-16,-78-20 128 0,0 0-128 0,76 19 0 15,-76-19 0-15,0 0 0 0,64 22 0 0,-47-17 128 16,-2 1-128-16,1-2 144 0,-3 0-144 0,-1-1 160 15,-2-1-160-15,0-1 192 0,-1-1-192 0,-4-1 192 16,1-1-192-16,-3-1 0 0,-2-1 0 0,-1 0 128 16,-1-2-128-16,-2-1 0 0,-1 0 0 0,-2 0-12992 15,-2-1-2464-15</inkml:trace>
  <inkml:trace contextRef="#ctx0" brushRef="#br0" timeOffset="15155.29">22460 2567 11055 0,'-1'2'976'0,"-1"-1"-784"0,1 1-192 0,1-1 0 0,0 0 1120 0,-2 2 176 0,0 2 48 0,-1 0 0 15,0 4 704-15,0 1 160 0,0 1 32 0,0 0 0 16,2 2-912-16,0-2-176 0,-1 0-48 0,2 1 0 16,0-2-144-16,2-2-16 0,-2 1-16 0,0-1 0 15,0-2 16-15,0-1 0 0,0 1 0 0,0-3 0 16,-2 0-448-16,1 0-96 0,-2-2-16 0,2 0 0 0,-2-1 0 0,0 0-16 15,0-1 0-15,0 0 0 0,0-1-240 0,1 1-128 16,0-4 160-16,-1 1-160 0,2-1 144 0,1-1-144 16,0-1 128-16,0-2-128 0,1-1 0 0,1-2 0 15,1-4 128-15,1-1-128 0,1-1 0 0,1 0 0 16,0 1 0-16,1 1 0 0,-3 1 0 0,3-1 0 16,-1 2 0-16,-2 1 0 0,0 2 0 0,-1 1 0 15,-2 1 0-15,1 2 0 0,-2 0 0 0,0 3 160 16,1 1-16-16,-1 0 0 0,2 1 304 0,1 0 64 0,-1 2 16 0,4 0 0 15,0 2-112-15,1-1-32 16,1-1 0-16,4 3 0 0,0 1-64 0,4-1 0 0,1 0-16 0,1 0 0 16,3-3 0-16,0 0 0 0,2-2 0 0,1-1 0 15,0-1 112-15,-1 0 32 0,-2 0 0 0,0-1 0 16,0 0-96-16,-2-1-16 0,-1 0 0 0,-2 1 0 16,-2 1-160-16,-2-2-48 0,1 2 0 0,-2-2 0 15,-1 3-128-15,-1-1 0 0,-2 1 0 0,-2 2 0 16,1-1-240-16,-2 1-16 0,1 1-16 0,-1 1-13504 15,0 2-2704-15</inkml:trace>
  <inkml:trace contextRef="#ctx0" brushRef="#br0" timeOffset="15853.34">24418 2857 17503 0,'0'3'1552'0,"0"0"-1232"0,0-1-320 0,0 1 0 0,0 0 576 0,0 1 64 0,0 3 16 0,-1 5 0 16,1 3 1296-16,0 4 256 0,1 2 48 0,0 0 16 16,1-1-704-16,-1 0-144 0,2-2-16 0,0 2-16 0,0 0-560 0,1-1-96 15,0 0-32-15,-1-4 0 0,0-2-320 0,1 0-80 16,0-1-16-16,2 2 0 0,0-2-48 0,1 0-16 15,0 0 0-15,-7-12 0 0,0 0 64 0,0 0 16 16,0 0 0-16,60 46 0 16,-45-43-16-16,0 0 0 0,2-3 0 0,-1-3 0 0,1-1 80 0,-2-2 16 15,2 1 0-15,-1-4 0 0,-2 2-96 0,0-3-16 16,1-4 0-16,1-1 0 0,-1-2 48 0,-2-3 0 0,-3-1 0 0,-1-1 0 16,-2 1 96-16,-3-3 32 0,-3-1 0 0,-1-1 0 15,0 0-80-15,-4-1-16 16,-2 1 0-16,-2 2 0 0,-1 3-80 0,-2 4-16 15,0 2 0-15,-1 0 0 0,0 4-112 0,-2 3-16 0,-2 1-128 0,2 2 192 0,-2 3-192 0,1 0 144 16,-3 4-144-16,-2 0 128 16,0 4-128-16,0 0 0 15,2 1-160-15,2 1 160 0,2 1-320 0,3 1 16 16,1-1 16-16,3 1 0 16,0 2-288-16,3-1-64 0,2 0-16 0,1-1 0 15,4 1-416-15,2 1-80 0,2-1 0 0,-7-11-17168 0</inkml:trace>
  <inkml:trace contextRef="#ctx0" brushRef="#br0" timeOffset="16375.84">24951 2847 13823 0,'-2'-3'608'0,"1"2"128"0,1-1-592 0,0 2-144 0,-2 0 0 0,2 0 0 0,-1 0 2432 0,1 2 448 0,-2 1 80 0,0 1 32 0,0 2 80 16,2 2 32-16,0 3 0 0,0 1 0 0,2 3-1632 0,-1-1-336 16,0 2-64-16,2 1-16 0,0 0-512 0,0 1-96 15,0 1-32-15,0-1 0 0,1 0-272 0,-1 1-144 16,1-2 160-16,0 0-160 0,-1-1 0 0,0-1 128 15,0-1-128-15,-1-2 0 0,0 0 0 0,-1-4 0 16,-1-2 128-16,2 0-128 0,-2-2 0 0,0 0 176 16,0-1-176-16,0 0 160 0,-2-2 0 0,2-2 0 0,-1-1 0 15,1-2 0-15,0-2 96 0,-2-2 32 0,2-1 0 0,0-2 0 16,0-2-32-16,0-1-16 0,2 0 0 16,-2-1 0-16,1-2-16 0,-1 1 0 0,2 2 0 0,-1-2 0 15,0 4-32-15,2-1-16 0,2 3 0 0,-3-1 0 0,4 2-176 0,-2 1 192 16,2 2-192-16,1 1 192 0,0 0-192 0,2 2 0 15,-1 2 144-15,2 0-144 16,0 1 0-16,1 1 0 0,2 0 0 0,1 1 128 16,-1-1-128-16,-1 1 0 0,1-1 0 0,1 1 0 15,-1-2 0-15,-2 0 0 0,0 0 0 0,-1-2 0 16,0 2 0-16,-1 0 0 0,-1-1 0 0,-1-1 0 16,-1 2 0-16,-2 0 0 0,0 0 0 0,-2 0 0 15,1 2-800-15,-3-1-80 16,1 1-16-16,-1-1-18736 0</inkml:trace>
  <inkml:trace contextRef="#ctx0" brushRef="#br0" timeOffset="16905.29">25561 2478 13823 0,'0'-5'1216'16,"1"0"-960"-16,1 3-256 0,-2 2 0 0,0 0 1152 0,0 0 192 0,1-2 48 0,-1-1 0 0,1 1 2080 0,2 2 432 16,0 4 64-16,-2 4 32 0,2 2-1728 0,-1 6-352 15,-1 4-64-15,1 1 0 0,-1-1-1088 0,-1 4-192 16,0-24-64-16,0 70 0 0,0-23-256 0,0 4-48 0,1 1-16 0,-1-3 0 16,0-49-192-16,3 82 0 0,-3-82 0 0,3 65 0 0,-3-65 0 0,3 50 0 15,-2-29 0-15,1 0 0 0,-2-3 0 0,1-2 0 16,-1 0 0-16,0-4 0 15,1 0 0-15,1-4 0 0,-1-2 0 0,-1-2 0 16,3 0 0-16,-1-2 128 0,2-2-128 0,0-2 0 0,0-2 160 0,1-2-16 16,0-2 0-16,-1-2 0 15,1 0 48-15,-1-1 16 0,-3-2 0 0,-1 0 0 16,0-1-48-16,-3 0-16 0,-1 0 0 0,-1 0 0 16,-2-2-144-16,-3 2 192 0,-2 0-192 0,-2 1 192 15,0 3-192-15,-3 2 0 0,0 1 0 0,-4 3 128 0,3 1-128 16,-2 3 0-16,1 1 0 0,0 2 0 0,2 3 0 15,0 1 0-15,1 1 0 0,2 2 0 0,1 0 0 0,4 1 0 0,0 1-128 0,1-1 128 32,1 3 0-32,1 2-176 0,2-1 176 0,-1 2-128 0,5 0 128 0,0 0-160 15,2-4 160-15,-1-1-160 0,3 1 160 0,2 1-128 0,-6-14 128 0,0 0-128 16,0 0 128-16,0 0 0 0,47 58 0 0,-36-51 0 16,0 0 0-16,1-2 0 15,-1-1 0-15,2-3 0 0,-2 1 0 0,2-2 0 0,1-2 0 16,0-1 0-16,1-1 0 0,2 0 0 0,0 0 0 0,0-3 128 15,-1 2-352-15,-1 0-64 0,1-1-16 0,-2 0-18928 16</inkml:trace>
  <inkml:trace contextRef="#ctx0" brushRef="#br0" timeOffset="17382.34">25825 3041 22111 0,'1'-3'976'0,"1"1"208"0,-1 1-944 0,-1 0-240 0,2-1 0 0,-2 2 0 0,1 0 2592 0,0 0 480 0,2 0 80 0,1 0 32 16,4 0-880-16,0 2-160 0,0 0-32 0,4 1-16 16,-2 0-1392-16,0 0-256 0,2 0-64 0,0-2-16 15,-1 1-176-15,-1-1-48 0,2-1 0 0,0-1 0 16,0-2-144-16,1 0 192 0,0-3-192 0,1-1 192 15,0 0-192-15,0-3 128 0,0 0-128 0,1 0 128 16,-1-1-128-16,-2-2 128 0,0 1-128 0,-2-1 128 0,-3 0-128 0,-3 1 0 16,-1-1 0-16,-5 0 128 0,-1 0-128 0,-1 2 0 15,-3-2 144-15,-3 2-144 0,-2 0 0 0,-3 0 144 0,0 2-144 0,-1 2 0 16,-1 3 144 0,-1 1-144-16,-3 4 0 0,-2 4 144 0,-1 0-144 0,0 5 0 15,2 1 0-15,-1 4 128 0,5 1-128 0,2 3 0 0,2 2 0 0,3-1 0 16,1 1 0-16,3 0 0 0,3 2 0 0,-1-2 0 15,4-1 0-15,1 1 0 16,0-21 0-16,0 0 0 0,11 71 0 0,-11-71 128 16,0 0-128-16,0 0 0 0,26 67 128 0,-26-67-128 0,0 0 128 0,0 0-128 15,46 60 176-15,-46-60-48 16,0 0-128-16,0 0 192 0,55 31-192 0,-39-28 0 0,-1-1 0 16,1 0 0-16,-2-2 0 0,0 0 0 15,0-2 0-15,2 0 0 16,-2-1-816-16,1 1-48 0</inkml:trace>
  <inkml:trace contextRef="#ctx0" brushRef="#br0" timeOffset="17868.38">26308 2952 23951 0,'-1'-13'1056'0,"1"7"224"0,0 2-1024 0,0 0-256 0,1 1 0 0,-1 2 0 0,1-1 2112 0,1 1 352 0,-1-2 80 0,1 0 16 15,1 2-64-15,-1 2-16 0,0 1 0 0,1 3 0 0,-2 2-1648 0,2 2-336 0,0 2-64 0,1 3-16 32,0 0-160-32,0 3-48 0,-1 3 0 0,-3-20 0 15,0 0-208-15,10 62 144 0,-9-41-144 0,1-2 128 16,-2-5-128-16,0 0 0 0,1 0 0 0,-2 0 0 0,2 2 0 0,-1-2 0 16,0-1 0-16,2-1 0 0,-2 0 0 0,0-4 0 0,1 1 0 0,1-2 0 0,-2-3 0 31,1-1 0-31,0 0 0 0,1-2 0 0,-1-2 0 0,1-1 0 15,-1-1 128-15,0 0-128 0,1-2 128 0,-1-1 0 16,1-1 0-16,1-1 0 0,-1-2 112 0,1-3 16 16,0 0 0-16,0-1 0 0,1 0 0 0,-1-1 0 0,1-1 0 0,2-1 0 15,-1 0-32-15,1 0 0 16,0 2 0-16,-1-1 0 0,2 2-64 0,0 1-16 0,2 2 0 0,-2 1 0 0,2 2-144 0,-2 0 192 16,-2 3-192-16,4 1 192 0,-2-1-192 15,1 4 0-15,1 1 144 0,-2-1-144 0,1 1 128 0,1 0-128 16,1-2 160-16,-2 2-160 0,2-1 256 0,0 1-64 15,0-3 0-15,-2 1 0 0,2 1 64 0,0 0 16 16,0-1 0-16,-2-1 0 16,2 2-80-16,-1-2 0 0,1 2-16 0,0-1 0 0,-1-1-176 0,0 2 0 15,-1 0 144-15,1-1-144 16,-2 1 0-16,-1-1 0 0,-1 1 0 0,-1 1 0 31,1 0-624-31,-3 0-80 0,0 1-32 0,-2 2-14080 0,-2 1-2816 0</inkml:trace>
  <inkml:trace contextRef="#ctx0" brushRef="#br0" timeOffset="18592.37">27481 3014 12895 0,'0'0'1152'0,"-2"0"-928"0,2 0-224 0,0 0 0 0,0 0 1184 0,0 0 192 0,2 0 32 16,-2 0 16-16,1 0 1296 0,2 0 256 0,1 0 48 0,2 1 16 15,1 1-768-15,3-2-160 0,0 1-16 0,2 0-16 16,1 2-768-16,1-1-160 0,2 1-16 0,1-1-16 16,1 1-544-16,2 0-96 0,-2 0-32 0,-1-2 0 15,0 1-96-15,-1-1-32 0,0 0 0 0,0 1 0 16,0-2-96-16,-2 0-32 15,0 0 0-15,0-2 0 0,-3 2-32 0,-1-1-16 0,0 1 0 0,0-1 0 16,-3 1-144-16,-1 0 0 0,-2 1 0 0,-3 0 0 0,1 1 0 16,-4-1 0-16,-2 2 0 0,0 0 0 31,-2 0-672-31,-2 1-16 0,-1-1 0 0,-1 1-12016 0,-1 0-2400 0</inkml:trace>
  <inkml:trace contextRef="#ctx0" brushRef="#br0" timeOffset="18871.82">27433 3224 10127 0,'-5'3'448'0,"4"-1"96"0,-1 0-544 0,1 0 0 0,1-1 0 0,0 1 0 0,1-1 2464 0,1 0 384 15,-1 2 80-15,4 0 16 16,0 1 768-16,4 1 144 0,2 0 48 0,2-2 0 0,1 1-1696 0,1-2-336 0,4-1-64 0,-1 1-16 16,3-2-960-16,0 0-192 0,1-2-32 0,-3 1-16 15,3-2-80-15,-3 0-32 0,1 0 0 0,-1-1 0 16,-3 0-96-16,0 0-32 0,0-1 0 0,-1 1 0 15,-1 0-96-15,-1 0-32 0,0-1 0 0,-1 1 0 16,0 1-224-16,-2-1 0 16,-1 1 128-16,0 2-128 0,-1-2 0 0,-3 2 0 15,0-1 0-15,-1 1 0 16,-1-1-352-16,0 2-64 0,-1-1-16 0,-2-1 0 16,0 1-656-16,-2 0-144 0</inkml:trace>
  <inkml:trace contextRef="#ctx0" brushRef="#br0" timeOffset="20988.09">28601 2888 5519 0,'0'-1'496'0,"0"-1"-496"15,0 2 0-15,-2 0 0 0,2-1 736 0,0 1 48 0,0 0 16 0,-1-2 0 0,1 1 1392 0,-1 0 288 0,1-1 48 0,-2-1 16 16,1 1-16-16,1-1 0 0,0-2 0 0,1 1 0 0,1 0-768 0,-1 0-160 16,2-2-16-16,1 0-16 15,0 1-272-15,0-2-48 0,2 0-16 0,1 0 0 16,2-2-272-16,-1 1-48 0,1-2-16 0,1 1 0 0,1-1-384 0,2 1-96 15,-1-1-16-15,2 1 0 0,0-1-208 0,1 2-32 16,0-2-16-16,1 1 0 0,-2 1-144 0,1 1 160 16,4-2-160-16,-4 2 160 0,-2 3-160 15,-2 0 0-15,2 0 144 0,0 1-144 0,-1 0 0 0,3 2 0 16,-3-1 0-16,2 4 128 0,-1 0-128 0,0 4 0 16,-2 1 0-16,-1 2 128 0,0 0-128 0,-3 4 0 15,-1 1 0-15,-1 3 0 0,-1 0 0 0,-2 4 0 16,-2 2 0-16,-2 1 0 0,-2 1 0 15,-1-1 0-15,-2 0 0 0,-2 1 0 16,-1-1 0-16,-3-2 0 0,1 1 0 0,-2-2 0 0,0-3 0 0,-1 1 0 16,3-1-144-16,-4-1 144 0,2 0 0 0,0-2 0 0,0 0-144 15,-2-3 144-15,2 1 0 0,1-3 0 0,3-2-128 0,1-1 128 16,-1-1 0-16,0 0 0 0,0-1 0 0,-1 1 0 16,1-2 0-16,1 1 0 0,-1-3 0 0,3 1 0 15,0 0 0-15,2-2 0 16,-1 1 0-16,2-2 0 0,1 1 0 0,0-2 144 0,2 1-144 0,1 0 192 15,0-2-64-15,0 2-128 16,1-1 192-16,2 1-64 0,0-1-128 0,1 1 128 16,2 0-128-16,-1 0 128 0,1 1-128 0,1 0 0 0,1 1 144 0,1-1-144 15,-1 2 0-15,2-2 128 0,2 2-128 0,0 0 0 16,2 0 0-16,1 0 128 0,1 0-128 0,0-1 0 16,1 0 0-16,-1-1 128 0,0 1-128 0,3-1 0 15,1 1 128-15,-2-2-128 0,0 1 128 0,1 0-128 0,-2 1 128 0,0 1-128 16,-2-2 160-16,1 2-160 15,-2-2 160-15,-1 2-160 0,-4-2 160 0,1 1-160 0,0-1 192 0,-1 1-64 16,-2-1-128-16,-2 1 192 0,0-2 0 0,-1 0 0 16,-1 1 0-16,0-1 0 0,-2 0-64 15,-1-1-128-15,-1 1 176 0,-1 0-176 16,-1-2 0-16,0 2 0 0,-1 0 0 0,-1-1 0 16,-1 1-672-16,-1-2-144 0,0 1-16 0,-2-1-18688 0</inkml:trace>
  <inkml:trace contextRef="#ctx0" brushRef="#br0" timeOffset="21638.01">29099 2556 2751 0,'-2'-1'256'0,"0"-1"-256"0,1-1 0 0,1 2 0 0,1 1 1968 0,-1-1 336 0,2 1 80 0,-1 0 16 0,2-2 272 0,2 1 48 0,3-1 16 0,0 1 0 0,2 1-464 0,0 0-96 0,0 3 0 0,0 0-16 16,-2 1-752-16,1 3-128 16,-1 0-48-16,-4 0 0 0,0-1-384 0,1 1-80 0,-1 3 0 0,-1 1-16 15,1 0-256-15,0 1-48 0,1 0-16 0,-1 2 0 16,-1-1-144-16,1 0-32 16,0 0 0-16,-1-2 0 15,0-1 48-15,0-3 0 0,-1 0 0 0,1-1 0 16,-1-2-112-16,-1-1-32 0,0-1 0 0,-1 0 0 15,0-2-32-15,0 0 0 0,0-2 0 0,-1 1 0 16,0-2 48-16,-1 0 0 0,1-1 0 0,-1 0 0 16,1-2 0-16,0-1 0 0,-1 1 0 0,2-2 0 0,-1 1-16 0,1-2 0 15,1 0 0-15,1-1 0 0,0-4-160 0,4-3 192 16,2-3-192-16,1 0 192 0,2 0-192 0,2 3 0 16,0 2 0-16,-1 1 0 0,1 2 0 0,0 1 0 15,0 1 0-15,1 2 0 0,-2 1 0 0,1 2 0 16,-3 3 0-16,0 0 0 0,-2 2 0 0,1 2 0 15,1 2 0-15,-3 1 0 0,0 3 0 0,0 1 0 0,-1 3 0 16,-2-1 0-16,0 0-144 0,0 2 144 0,-1 1 0 0,0 0 0 16,-2-2 0-16,2 0 0 15,-1 0 0-15,0 0 0 0,0 2 0 0,-1-2 0 0,2 0 0 0,-2 0 0 16,1-1 0-16,-1-2 0 0,-1-1 0 16,2-1 0-16,-2-3 0 0,0 2 0 0,-2-3 0 0,2 1 0 15,0-3-352-15,-1 2 32 0,-1 0 16 0,1-1 0 16,0-1-1376-16,-1 0-288 15</inkml:trace>
  <inkml:trace contextRef="#ctx0" brushRef="#br0" timeOffset="22192.18">29866 2264 4607 0,'3'-2'400'0,"-1"2"-400"0,-1 0 0 0,-1 0 0 0,0 0 1856 0,0 0 304 0,2 2 48 0,-1-1 16 16,2 2 1136-16,0 1 224 0,-1 3 64 0,1 2 0 16,2 2-1344-16,-1 0-256 15,-1 3-48-15,-1 2-16 0,-2-16-688 0,0 0-144 16,0 0-16-16,7 82-16 0,-7-82-592 0,0 0-112 15,5 76-32-15,-5-76 0 0,0 0-256 0,3 68-128 16,-2-52 0-16,-1-2 128 0,1 0-128 0,-1 0 0 0,2-1 0 0,-1-1 128 16,2 0 48-16,0-1 0 0,0-3 0 0,-1 1 0 15,1-1-32-15,-1-3 0 0,1-1 0 0,-1-3 0 16,1 1 112-16,-1-2 32 0,0-2 0 0,0-1 0 16,-1 1-32-16,1-3 0 15,-1 0 0-15,0-1 0 0,-1 0-48 0,-1-1-16 0,-2-1 0 0,0-1 0 16,-1-3-64-16,-4-1-128 0,-2-1 176 0,-1 0-176 15,-2 1 128-15,-1 0-128 0,-2 1 0 0,1 0 0 16,-2 4 0-16,1-1 0 0,-1 4 0 0,2 2 0 16,-2 0 0-16,1 3 0 0,1 3 0 0,2 0 0 15,0 2-128-15,3 1 128 0,0 1 0 0,1 3-144 0,1 0 144 0,3 0 0 0,2-3 0 0,0 1-128 16,2 1 128-16,2-1 0 0,-1 1 0 0,3 1 0 31,3-1 0-31,-1 0 0 0,2-1 0 0,3 1 0 16,0-1 0-16,1-2 0 0,1 1 0 0,2-3 128 15,-1 1 32-15,1-1 16 0,0-3 0 0,0 1 0 16,1-1-176-16,0-1 160 0,-3 0-160 0,1-1 160 0,0 1-160 0,-3 0 0 16,0-2 0-16,-1 2 0 15,0 0-768-15,-3 0-144 0</inkml:trace>
  <inkml:trace contextRef="#ctx0" brushRef="#br0" timeOffset="26272.86">28304 4445 23039 0,'2'-4'2048'0,"-1"-2"-1648"0,0 2-400 0,-1 1 0 0,0 0 2688 0,0-2 448 0,2-4 80 0,-2-2 32 0,1-6-1536 0,1-7-304 15,-1 0-64-15,-1-2-16 0,-1 2-544 0,-1 2-96 16,-1 1-32-16,-1-1 0 0,-2 4-256 0,1 1-48 16,-1 1-16-16,1 2 0 15,-3 3-64-15,-1 0-16 0,-1 1 0 0,0-1 0 16,-2 1-32-16,1 1-16 0,1 2 0 0,-1 0 0 0,-2 1-16 0,1-1-16 15,-1 3 0-15,-1 0 0 0,1 1-176 0,-3 2 160 0,1 1-160 0,-1 1 160 16,-1 3-160-16,-1 3 0 0,-2 2 144 16,-1 2-144-16,0 3 0 0,-3 3 128 15,-2 3-128-15,1 4 0 0,1-1 0 0,7-5 0 0,4-3 0 0,-2 5 0 16,-1 9 0-16,-2 7 0 16,0 9 0-16,-1 6 0 0,5-1 0 0,1-2 0 0,3-2 0 0,3-5 0 15,3-2 0-15,1-4 0 0,2-5 0 0,2-2-128 16,1 0 128-16,-1-3 0 15,3 1 0-15,-2-2 0 0,1-1 0 0,1-1 0 0,-4-22 0 0,11 45 0 16,-11-45 0-16,0 0 0 16,16 54 0-16,-11-40 0 0,-5-14 0 0,0 0 0 0,0 0 0 0,50 67-128 15,-50-67 128-15,0 0 0 0,58 42 0 0,-58-42 0 16,0 0 0-16,63 30 0 0,-63-30 0 0,0 0 0 16,70 14 0-16,-70-14 0 0,0 0 0 0,72-2 0 0,-72 2 0 15,45-10 128-15,-25 3-128 0,-1 0 176 0,1-3 0 0,-2-1 0 16,-1-3 0-16,-1 3 0 15,-5-1 48-15,1 0 16 0,-3-4 0 0,3-1 0 16,-2-1 48-16,-3-2 16 0,0-1 0 0,-2-2 0 16,0-2 0-16,-3-1 0 0,0-2 0 0,-2 0 0 15,0-2-48-15,0 1-16 0,-2-3 0 0,0 3 0 16,0-1-96-16,-1 0-16 0,-1 2 0 0,1-1 0 16,-1 0-128-16,0 2 0 0,0 1 0 0,-1 2 128 0,-2 1-128 0,2 3 0 15,-2 3 0-15,1 2 0 0,0 1 128 0,-1-2-128 16,-1 0 0-16,-4 2 128 0,0 0-128 0,-1 3 0 15,0 2 144-15,1 4-144 0,0 1 0 0,0 2 0 16,-3 5 0-16,3 1 0 0,-2 3 0 0,0 3 0 16,1 3-176-16,0 2 176 0,2 2-176 0,-1 2 176 15,4 0-192-15,0 3 192 0,0 2-144 0,3 1 144 16,2 1 0-16,-1 0-144 0,2 0 144 0,1-1 0 16,1 1-144-16,0-2 144 0,0 1 0 0,1-1-144 15,1 2 144-15,-2-2 0 0,1-2-144 0,1 1 144 16,-2-1 0-16,2 0-144 0,1-1 144 0,0 0 0 15,-3-21-144-15,10 42 144 0,-10-42 0 0,0 0 0 0,20 53-144 0,-20-53 144 16,0 0 0-16,0 0 0 0,39 60 0 0,-39-60 0 16,0 0 0-16,0 0 0 0,0 0 0 0,55 46 0 15,-55-46 0-15,0 0 0 0,0 0-128 0,0 0 128 16,0 0 0-16,67 19-128 0,-59-17 128 16,1-2 0-16,-1 0-384 0,1 0 48 0,-2-2 0 0,0 1 0 31,0 0-320-31,-1-2-64 0,-1 1-16 0,1-1 0 0,-1 2-192 0,1 0-32 0,-2-1-16 0,2 1-18352 15</inkml:trace>
  <inkml:trace contextRef="#ctx0" brushRef="#br0" timeOffset="26873.38">28530 4780 13295 0,'-3'0'288'0,"2"0"64"0,1-2 16 0,-2 2 16 0,2 0-384 0,-1 0 0 0,1 2 0 0,-1-1 0 0,-2 1 4176 0,0 2 768 0,0 1 160 0,-1 3 16 0,0 1-2112 0,1 4-416 0,-1 0-96 0,1 2 0 15,1 2-1728-15,2 2-320 0,2-1-80 0,-1 3-16 16,-1-21-176-16,0 0-48 0,14 54 0 0,-14-54 0 16,0 0-128-16,0 0 0 15,36 61 0-15,-36-61 0 0,0 0 0 0,0 0 0 0,51 48 128 0,-51-48-128 16,0 0 0-16,0 0 0 0,0 0 0 0,63 17 128 16,-52-19 0-16,1-1-128 0,-2-1 192 0,-1-1-64 0,1-1 80 0,-1-1 16 15,-2-3 0-15,-1-1 0 16,1-2 144-16,-3 0 16 0,-1-1 16 0,0 0 0 0,-2 0 96 0,0-2 16 15,-1-1 0-15,0 0 0 16,-1-1-16-16,0 1 0 0,-2 0 0 0,1 2 0 0,-1 0-64 16,1 4-16-16,0 1 0 0,-1 3 0 15,2 3-160-15,-2 0-16 0,2 2-16 0,-1 2 0 16,1 0-96-16,-1 5 0 0,1 0-128 0,0 4 192 16,1 1-192-16,-2 4 0 0,2 0 128 0,-1 4-128 15,1 1 0-15,0 0 0 0,0-19 0 0,5 43 0 16,-5-43 0-16,0 0 0 0,19 59 0 0,-19-59 0 0,0 0-144 0,0 0 144 15,34 55 0-15,-34-55-144 0,0 0 144 0,0 0 0 16,0 0-144-16,0 0 144 0,59 31-192 0,-50-31 16 0,-2 0 16 0,1 0 0 0,-1-1-160 31,0-1-16-31,0 1-16 0,-1 0 0 16,0-1-352-16,-1 1-64 0,-1 1 0 0,1-2-16 16,-1 1-528-16,-1 0-96 0</inkml:trace>
  <inkml:trace contextRef="#ctx0" brushRef="#br0" timeOffset="27356.67">29225 5071 15663 0,'9'-7'688'0,"-5"2"144"0,0 0-656 0,-1 1-176 0,-2 1 0 0,-1 0 0 0,0-1 2960 0,2-2 560 0,-1-5 128 0,2-3 0 0,-2-5-384 0,-2-2-96 16,0 1-16-16,-4 1 0 16,0 0-1840-16,-4 1-368 0,1 2-80 0,-2 4-16 0,-1 0-256 0,-2 2-48 15,-1 3-16-15,0 3 0 0,-1 1-272 0,0 2-48 16,1 1-16-16,-3 3 0 0,3-1-192 0,1 4 0 16,2 1 0-16,-1 2 0 0,4 2 0 0,-1 0 0 15,2-1 0-15,2 3 0 0,0 1-192 0,3 2 0 16,0 0 16-16,2 1 0 15,3 0-16-15,0-1-16 0,0-3 0 0,-3-13 0 0,0 0 16 0,0 0 16 16,31 52 0-16,-31-52 0 16,0 0-16-16,0 0 0 0,0 0 0 0,0 0 0 0,58 39 192 0,-58-39-128 15,0 0 128-15,0 0-128 0,0 0 128 0,0 0 0 16,52-2 0-16,-45 0 0 0,0-1 192 0,-1 1-16 16,-1-1-16-16,1-1 0 0,0 1 176 0,-2 0 48 15,0 0 0-15,0 2 0 0,1-1-32 0,-1 2 0 16,2 0 0-16,-2 2 0 0,1 0-112 0,1 3-32 15,-6-5 0-15,0 0 0 0,0 0-80 0,0 0-128 0,0 0 176 0,0 0-176 16,41 53 0-16,-41-53 0 0,0 0 0 0,0 0 0 16,0 0 0-16,0 0 0 0,0 0 0 0,57 23 0 31,-49-26-512-31,-1 0-128 0,0-2 0 0,0-1-12928 0,0-1-2592 0</inkml:trace>
  <inkml:trace contextRef="#ctx0" brushRef="#br0" timeOffset="27808.6">29530 4328 32255 0,'-3'-10'1424'0,"2"6"304"0,1-1-1392 0,0 2-336 0,0 2 0 0,0 1 0 0,0 0 1536 0,0 1 224 0,1 1 48 0,2 2 16 16,-1 3-400-16,1 3-80 0,-3-10 0 0,0 0-16 31,12 55-672-31,-12-55-128 0,12 58-16 0,-12-58-16 0,14 76-224 0,-14-76-32 15,11 89-16-15,-5-42 0 16,-1-2-224-16,0 0 128 0,-1-2-128 0,-4-43 0 16,10 70 0-16,-10-70 0 0,10 61 0 0,-10-61 0 0,9 51 0 15,-9-51 128-15,0 0-128 0,17 55 0 0,-17-55 0 0,0 0 0 16,0 0 0-16,0 0 0 0,0 0 0 0,0 0 128 16,0 0-128-16,0 0 0 0,0 0 160 0,0 0-160 15,0 0 160-15,0 0-160 0,0 0 176 0,0 0-176 16,0 0 192-16,0 0-192 0,9-4 144 0,-19-9-144 15,-3-1 0-15,1-1 144 0,-4-2-144 0,0 0 0 16,-1 0 0-16,1 1 0 0,0 3 0 0,-1 2 0 16,0 3 0-16,2 2 0 0,0 5 0 0,0 1 0 15,4 2 0-15,-1 5 0 0,2 1-256 0,2 1 80 16,1 3 16-16,1 2 0 0,2 1 160 0,3 2-128 16,1-1 128-16,0-16-128 0,0 0 128 0,0 0 0 0,17 61-144 15,-17-61 144-15,0 0 0 0,0 0 0 0,0 0 0 16,40 59 0-16,-40-59-144 0,0 0 144 0,0 0 0 0,0 0 0 15,0 0-416-15,54 42 32 0,-54-42 0 0,0 0 0 32,0 0-656-32,0 0-128 0</inkml:trace>
  <inkml:trace contextRef="#ctx0" brushRef="#br0" timeOffset="28190.7">29855 4842 35935 0,'-1'-4'1600'0,"1"2"320"0,0 1-1536 0,0-1-384 16,1 1 0-16,-1 1 0 0,0 0 1136 0,0 0 144 0,2 1 48 0,-1 2 0 0,2 2-288 0,-2 2-48 0,2 2-16 0,0 1 0 15,0 4-528-15,0 2-96 0,-3-16-32 0,0 0 0 16,9 59-176-16,-9-59-144 0,0 0 192 0,16 58-192 16,-16-58 0-16,0 0 0 15,0 0 0-15,20 61 0 0,-20-61 128 0,0 0-128 16,0 0 0-16,0 0 0 0,0 0 160 0,0 0-160 15,0 0 128-15,0 0-128 0,0 0 0 0,0 0 0 16,0 0 128-16,0 0-128 0,0 0 0 0,0 0 0 0,0 0 0 0,-4 13 0 16,2-22 128-16,-1 1-128 0,0-2 128 0,2-3-128 15,0 2 208-15,1-2-32 0,0 0-16 0,0-1 0 16,1 3 0-16,0 1 0 0,2 2 0 0,2-1 0 16,-1 4-160-16,0 0 160 0,2 2-160 0,-1 1 160 15,1 2-160-15,0 0 192 0,1 0-192 0,0 1 192 16,0 0-192-16,1 1 0 0,-1 1 144 0,2-2-144 15,-4 1 0-15,4-2 0 0,-2 0 0 0,1-2 128 16,1 1-128-16,-1-2 0 0,-1 0 0 0,2 0-128 31,-1 0-720-31,1 1-144 0,-2-1-32 0,1 0-19392 0</inkml:trace>
  <inkml:trace contextRef="#ctx0" brushRef="#br0" timeOffset="28666.16">30351 4937 11055 0,'3'-3'976'0,"0"0"-784"0,0 2-192 0,-2-1 0 0,0 1 1984 0,1-1 368 16,1-2 64-16,1-3 16 16,1-2 1568-16,1 0 320 0,0-4 64 0,-3 0 16 0,-3 2-2256 0,-2-2-448 0,-2 3-96 0,-3-1 0 15,-2 1-864-15,0 2-160 0,-4 1-48 0,-1-1 0 16,0 4 0-16,-2 0 0 0,-1 1 0 0,2 0 0 15,-2 3-240-15,2 2-48 0,1 1-16 0,2 1 0 16,2 1-224-16,0 4 144 16,1 1-144-16,2 1 128 0,2 3-128 0,-1-1 0 15,3 1 0-15,0 3 0 0,2 0-272 0,1-17 64 0,1 40 16 0,-1-40 0 32,0 0-192-32,13 53-16 0,-13-53-16 0,0 0 0 0,0 0 144 0,0 0 16 0,0 0 16 0,49 57 0 15,-39-54 96-15,0-2 16 0,-1-1 0 0,-1-1 0 16,1-1 128-16,-1-1 0 0,1 1 0 0,-2-4-128 15,1 2 128-15,-1-2 128 0,-1-1-128 0,1 0 176 16,-1 0 112-16,-1 0 32 0,-1-2 0 0,1 1 0 16,-1 1 96-16,0-2 32 0,-1 2 0 0,-2 2 0 15,2 0-96-15,0 2-16 0,-1 2 0 0,0 1 0 0,1 3-96 16,-1 1-32-16,2 3 0 0,-1 2 0 0,1 1-208 0,0-1 0 16,-4-9 128-16,0 0-128 0,0 0 0 0,0 0 0 15,31 63 0-15,-31-63 0 0,0 0 0 0,0 0 0 16,0 0-160-16,47 42 160 15,-47-42-512-15,0 0-32 0,0 0 0 0,0 0 0 16,48 3-512-16,-40-9-96 0</inkml:trace>
  <inkml:trace contextRef="#ctx0" brushRef="#br0" timeOffset="28952.73">30669 4335 40543 0,'0'-2'3600'0,"-2"0"-2880"0,2 0-576 0,0 2-144 0,0 2 336 0,0-2 48 0,0 0 0 0,-1 1 0 0,0 0 624 0,-1 4 128 15,-1 3 16-15,3 2 16 0,0 4-384 0,0-14-80 16,0 0 0-16,6 64-16 0,-6-64-368 0,9 65-64 16,-9-65 0-16,11 73-16 0,-11-73-240 0,13 76 0 0,-13-76 128 0,12 79-128 15,-12-79 0-15,13 74 0 0,-13-74 128 0,11 61-128 16,-11-61 0-16,14 59 176 0,-14-59-176 0,0 0 160 15,23 75-160-15,-23-75 0 0,0 0 144 0,0 0-144 16,27 59 0-16,-22-52 0 0,0 0 0 0,-1-2 128 16,0-3-272-16,-2-2-48 0,-1-1-16 0,0 0 0 15,-2-4-784-15,0 3-160 0,-4-7-16 0,0 1-19632 16</inkml:trace>
  <inkml:trace contextRef="#ctx0" brushRef="#br0" timeOffset="29144.14">30523 4788 10127 0,'-5'-4'896'0,"3"3"-704"16,2 1-192-16,0 0 0 0,0 0 5280 0,2-2 1024 15,-1 2 208-15,3 2 32 0,2-1-4064 0,4 2-816 16,3 0-176-16,-13-3-16 0,0 0-384 0,0 0-80 16,66 15-16-16,-66-15 0 0,0 0-672 0,57 10-144 15,-57-10-32-15,0 0 0 0,59 10-144 0,-59-10 0 16,0 0 0-16,51 8-12832 15,-36-5-2448-15</inkml:trace>
  <inkml:trace contextRef="#ctx0" brushRef="#br0" timeOffset="29405.04">31064 4770 21183 0,'2'0'1888'0,"-2"0"-1504"0,0 1-384 0,0 1 0 16,0-1 2384-16,1 1 416 0,-1 2 80 0,0 1 0 16,2 4 128-16,-2 4 32 0,0-1 0 0,0 4 0 15,0-2-1584-15,0 2-320 0,0-16-64 0,0 0-16 16,2 49-464-16,-2-49-80 0,0 0-32 0,0 0 0 16,8 56-256-16,-8-56-48 0,0 0-16 0,0 0 0 15,0 0-160-15,0 0 0 0,15 56 0 0,-15-51 128 16,1-2-384-16,1 0-64 0,-2-2-32 0,1 1 0 15,1-2-944-15,-1-2-192 0</inkml:trace>
  <inkml:trace contextRef="#ctx0" brushRef="#br0" timeOffset="29665.67">31372 4692 35007 0,'-4'-4'1552'0,"1"1"320"0,0 2-1488 0,-1-1-384 16,1 1 0-16,1 1 0 0,-3 0 1408 0,0 1 224 16,-5 1 32-16,-1 2 16 0,-2 2-640 0,0 1-128 0,2 4-16 0,1 0-16 15,1 3-512-15,4 2-112 0,-1 1 0 0,3 1-16 16,3 2-48-16,0-20 0 0,0 0 0 0,7 62 0 16,-7-62-48-16,0 0-16 0,30 65 0 0,-30-65 0 15,0 0 0-15,44 57 0 16,-44-57 0-16,0 0 0 0,0 0-128 0,59 43 0 0,-59-43 0 0,0 0 0 15,0 0-528-15,51 15-96 0,-40-15-16 0,-1-5-19456 16</inkml:trace>
  <inkml:trace contextRef="#ctx0" brushRef="#br0" timeOffset="29807.69">30988 4562 39615 0,'-7'-4'3520'0,"7"3"-2816"0,1-1-560 0,1 2-144 16,-4 2 0-16,1-1-224 0</inkml:trace>
  <inkml:trace contextRef="#ctx0" brushRef="#br0" timeOffset="35993.8">27246 4030 21183 0,'0'-5'1888'0,"0"3"-1504"0,0-1-384 0,0 3 0 0,0 0 688 0,0 0 64 0,0-2 16 0,0-1 0 15,0 1 1792-15,0 2 352 0,0 2 80 0,-1 4 16 16,1 4-1216-16,0 3-256 0,-2 4-32 0,2 1-16 15,-1 3-848-15,1 3-160 0,-2 3-32 0,1 1-16 16,1 3-160-16,0-2-16 0,-1-1-16 0,-1 3 0 16,4 6-112-16,0 7 0 0,1 1-128 0,1 3 192 15,1 0-192-15,0-2 0 0,1 0 128 0,-2-4-128 0,0 2 0 0,-1 0 0 0,0-1 0 0,-3-4 0 16,3-4 160-16,-3 3-160 0,0 4 160 0,-1 4-160 16,-1 4 176-16,-1 1-176 0,0 0 192 0,-1-1-192 15,1-4 176-15,-1-1-176 16,1-4 160-16,-1-5-160 0,1-2 176 0,0 1-176 0,-1 3 192 0,0 2-192 15,1-2 224-15,0 1-64 0,1-2-16 0,-1-3 0 16,1-1 16-16,-1-5 0 16,2-1 0-16,1-5 0 0,-1-1 16 0,-1-1 0 0,2-3 0 15,0-1 0-15,0-2-16 0,0-1 0 16,2-2 0-16,0-1 0 0,0-2-16 0,1-1 0 0,1-1 0 16,0-2 0-16,2 0-144 0,-1-2 160 15,3-1-160-15,0 1 160 0,0-4-160 0,4-1 0 0,-1 2 144 0,2-3-144 0,0 1 0 16,1-1 128-16,-2 1-128 0,2-1 0 0,5-1 0 0,1 1 0 15,-20 4 0-15,50-8 0 16,-20 2 0-16,-30 6 0 0,67-10 0 0,-29 6 0 16,1-2 0-16,2 1 0 0,2 0-128 0,-1 0 128 15,5-2-224-15,-4 1 32 0,-43 6 16 0,84-7 0 16,-38 4 32-16,7 2 0 0,-1 1 0 0,-1 2 0 16,0 1 144-16,-51-3-128 0,96 10 128 0,-96-10-128 15,84 9 128-15,-84-9 0 0,88 5 0 0,-37-3-128 0,4-1 128 0,4-1 0 16,3 2 0-16,2-2 0 15,0 1 0-15,-5-1 0 0,-3-1 0 0,-56 1-128 0,60-2 128 0,-60 2 0 16,60-1 0-16,-13-2 0 0,15 2 0 0,15-2 0 16,6 0 0-16,4-1 0 15,1-1 0-15,-12 0 0 0,-29 3 0 0,4-1 0 0,11 1 0 0,9-3 0 16,6 3 0-16,4-1 0 16,-4-1 0-16,-77 4 0 0,68-3 0 0,-68 3 0 15,71-3 0-15,-71 3 0 0,83-3 0 0,-28 3 0 0,15-1 0 0,10-1 0 16,9 1 0-16,-41-1 0 0,-48 2 0 0,89-1 0 15,-41 1 0-15,3-1 0 0,4 1 0 0,17 1 0 16,13-1 0-16,8 1 0 0,6 1 0 0,-51-1 0 16,-48-1 0-16,79 3-128 0,-79-3 128 0,82 7 0 15,-82-7 0-15,88 10-128 0,-33-3 128 0,4 2 0 16,0 0 0-16,-2 1 0 0,-57-10 0 0,100 17 0 16,-100-17 0-16,65 12 0 0,-65-12 0 0,0 0 0 0,0 0 0 0,69 9 0 15,-69-9 0-15,0 0 0 0,54 8 0 0,-54-8 0 16,0 0 0-16,57 4 0 15,-57-4 0-15,0 0 0 0,65 3 0 0,-65-3 0 0,49 0 0 0,-49 0 128 16,45-6-128-16,-45 6 0 0,36-9 128 0,-24 5-128 16,0 0 320-16,-3-2-16 0,-1-1 0 0,-3 0 0 15,1-1 16-15,-3-1 0 0,-1-1 0 0,1-1 0 16,-1 0 16-16,-1-3 16 0,1-2 0 0,-2-1 0 0,0-1-112 16,0-2-32-16,0-1 0 0,-2-3 0 15,-1-2-32-15,0-2-16 0,1-2 0 0,-3-2 0 16,3-3 64-16,-4-4 16 0,2 0 0 0,-2-1 0 15,0 1-16-15,-1-5 0 0,2 0 0 0,-2-1 0 16,1 1-32-16,-1 2 0 0,0-1 0 0,1-2 0 16,-1-1-32-16,0-5-16 0,0-3 0 0,-1-1 0 0,-1 4 16 15,2 5 0-15,1 6 0 0,-1 0 0 0,0-1-160 0,0 3-144 16,1 4 144-16,-1 0-208 0,0-1 208 0,0 0 0 16,-1-2 0-16,-1 0 160 0,-1 1-16 0,2 0 0 15,0 2 0-15,-2 2 0 0,1 1-144 0,1 1 0 16,-1 1 144-16,2 2-144 0,0 1 0 0,0 1 0 0,0 1 0 0,-2 3 0 15,2-1 0-15,0 1 0 0,-3-1 0 16,-1-2 0-16,-2 1 0 0,1 2 128 0,-2 2-128 0,-1 5 0 16,3 0 0-16,-4 4 0 15,2 3 0-15,-1 2 0 0,-2-1 0 0,0 3 0 0,-2 0-128 16,0 0 128-16,-3 2 0 0,1 0-128 0,1-1 128 0,-1 1 0 16,0 1 0-16,0 0 0 15,2 0 0-15,4 0 0 0,-3 0 0 0,-2 0 0 16,-4 0 0-16,-3 1 0 0,-10 1 0 0,-11-2 0 15,-11 1 0-15,-9 0 0 0,-3 1 0 0,5-1 0 16,24-1 0-16,-5 0 0 0,-11 0 0 0,-14 2 0 0,-9-2 0 16,-5 0 0-16,-3 0 0 0,3 0 0 0,16 0 0 0,-5 0 0 15,-9 1 0-15,-8-1 0 0,2 3 0 0,-2-2 0 16,3 1 0-16,29 1 0 0,14-2 0 0,-3 0 0 16,-16 2 0-16,-23 1 0 0,-13 1 0 0,-5 0 0 15,11 1 0-15,-2 1 128 0,-16 0-128 0,-6 3 0 16,3 0 0-16,10 0 144 0,23-2-144 0,-8 2 0 15,-9 1 160-15,-9 1-160 0,-2 0 128 0,6 0-128 16,19-1 0-16,-4-1 128 0,-12 3-128 0,-4-1 0 16,0 0 0-16,8-1 0 0,12-1 128 0,0 0-128 0,-1-2 0 0,0 2 0 15,3 0 0-15,3-1 0 0,6-1-448 16,3-1-64 0,4 0 0-16,-1 2-16 0,-3 0-880 0,-4 6-192 0,-8 2-16 0,-2 4-20512 15</inkml:trace>
  <inkml:trace contextRef="#ctx0" brushRef="#br0" timeOffset="42037.15">14616 7845 5519 0,'0'-4'496'0,"0"1"-496"0,0 1 0 0,0 0 0 0,0 1 784 0,-2-1 64 0,2 1 16 0,0-1 0 0,-1 0 912 0,-1-3 176 0,2 0 32 0,-1 1 16 16,0-1 336-16,-1 2 64 0,1 2 16 0,1 0 0 31,0-1-768-31,-2 4-160 0,2-1-16 0,2 3-16 15,-2 2-400-15,0 2-80 0,3 1-16 0,-2 2 0 16,0 2-16-16,1 2-16 0,-1 1 0 0,1 1 0 16,-1 0-336-16,0 0-64 0,1 3-16 0,-1-1 0 15,2 4-112-15,-3-2-16 0,2 0-16 0,-2 1 0 0,0-1-144 0,-2 0-32 16,1 2 0-16,-2-2 0 0,0 0-48 16,-1 2-16-16,0 1 0 0,-4 0 0 0,3 2-128 0,-1-2 160 0,1-1-160 0,-1 0 160 15,-1 1-160-15,1 0 0 0,-1-2 144 0,1 1-144 16,1-2 0-16,-1 0 144 0,1-1-144 0,0-2 0 15,1-1 160-15,0-1-160 16,1-2 128-16,2 0-128 0,-1 0 128 0,1-1-128 0,1-2 128 0,0 1-128 16,0-2 128-16,1-1-128 15,-1 1 0-15,0 0 128 0,2-3-128 0,-2 2 128 16,1-2-128-16,-1 1 128 0,0 1-128 0,0-1 0 0,0-1 0 0,0 0 128 16,0 0-128-16,0 0 0 0,0-1 0 15,0 0 0-15,0-1 0 0,0 1 0 16,1-2 128-16,1 1-128 0,-2-1 0 0,1-1 0 15,1-1 0-15,-1 1 128 0,0-3-128 0,1 0 0 0,1 0 0 0,1-1 128 16,-1-1-128-16,0 1 160 0,1 0-160 0,0-2 160 16,0 0-32-16,1 2-128 0,-1-2 192 0,0 0-64 0,0 3-128 0,0-2 0 15,1 1 0-15,-1 1 128 0,0 0-128 0,0 0 0 16,1 0 0-16,0 0 128 16,1 1-128-16,1-1 0 0,0 2 0 0,2-2 0 15,0 1 0-15,0-1 0 0,1 0 0 0,1-1 0 0,0 1 0 16,1 0 0-16,2 0 0 0,0 0 0 15,2 0 0-15,-2-2 0 0,0 2 0 0,0 2 0 16,0-2 0-16,-1 0 0 0,1 0 0 0,0 0 0 16,0-2 0-16,0 2 0 0,2 0 0 0,-2 2 0 15,0-2 0-15,-1 0 0 0,1 1 0 0,0-1 0 16,0 2 0-16,-1-1 128 0,0 1-128 0,-1-1 0 16,1 2 0-16,0-2 0 0,-1 2 0 0,1 0 0 15,0 0 0-15,-2 0 0 0,2-1 0 0,0 0 0 16,-2 1 0-16,-1-1 0 0,0 0 0 0,-2-1 0 0,3 1 0 0,-1-1 0 15,3 0 0-15,-2-1 0 0,-1 2 0 0,0-2 0 16,0 0 0-16,-3 0 0 0,0-2 0 0,0 2 0 16,-1-1 0-16,-1 1 0 0,0-1 0 0,-1-1 0 15,-1 2 128-15,0-3-128 0,-1 2 0 0,0 0 128 16,-1-1-128-16,1 1 128 0,-1-1 16 0,1 0 0 0,0-1 0 0,0 0 0 16,-1 0-144-16,1 0 0 0,-1 0 144 0,2-1-144 15,1-2 0-15,-1 2 128 16,0-1-128-16,1 0 0 0,0-2 0 0,0 2 144 0,1-2-144 0,-1 0 0 15,0-1 176-15,0 1-176 0,2 0 160 16,-2 0-160-16,0 0 176 0,1 0-176 16,-1 0 192-16,0 0-192 0,-1-1 176 0,0-1-176 0,1 2 160 0,-3-1-160 15,2-1 144-15,0-1-144 0,-1 0 128 16,0-1-128-16,0 1 176 0,1-3-48 0,-2-1-128 0,2 0 192 16,-2-1-16-16,-1-1-16 0,2-2 0 0,-1 1 0 15,-1 0-16-15,2-2 0 0,-1 0 0 0,-1 0 0 16,1 4-144-16,-1-2 192 0,2-2-192 0,-2 0 192 0,-2-3-192 0,2 0 160 15,-1 1-160-15,-2-1 160 16,2 3-160-16,-4-1 128 0,3 0-128 0,-3 0 128 16,1 2-128-16,0-2 128 0,0 2-128 0,-1-2 128 15,3 2-128-15,-1 1 128 0,0 0-128 0,0 0 128 16,0 3-128-16,0-2 160 0,1 1-160 0,-1 0 160 16,0 1-160-16,0 0 128 0,0 0-128 0,1-1 128 15,0 3-128-15,1 0 0 0,-1 0 0 0,1 1 0 16,-1 1 0-16,2 0 0 0,0 3 0 0,0-1 0 0,0-1 0 0,-1-1 0 15,1-1 0-15,-1 1 0 0,-1 0 0 0,-1 0 0 0,2 0 0 16,0 0 0 0,-1 2 0-16,1 0 0 0,-2-1 0 0,2 2 0 0,-2 1 0 0,0 1 0 15,0 0 0-15,0 1 0 0,-1 1 0 0,1 2 0 0,-2-2 0 0,0 3 0 16,0-1 0-16,-2 1 0 0,-2 1 0 0,1 2 0 16,-2 0 0-16,-2 1 0 15,1-1 0-15,-2 3 0 0,-2 1 0 0,-1 0 0 16,2-2 0-16,-1 2 0 0,-2 2 0 0,-3-1 0 15,0 1 0-15,-2 1 0 0,2-2 0 0,-3-1 0 16,-2 2 0-16,-1-2 0 0,5-2 0 0,-1 0 0 16,-2 0 0-16,-1 1 0 0,3 0 0 0,-4-2 0 0,2 1 0 0,-1 0 0 15,4-1 0-15,0 0 0 0,-1 0 0 0,1 1 0 0,-1-1 0 0,-1-1 0 16,3 0 0-16,0-1 0 16,4 0 0-16,1-1 0 0,1-1 0 0,3 0 0 15,3 0 0-15,2-1 0 0,2-2 0 0,1 0 0 0,3 0-128 0,3-1-64 16,1-2-16-16,4-1 0 15,5-1-960-15,3-2-192 0,5-1-48 0,3-1-18944 16</inkml:trace>
  <inkml:trace contextRef="#ctx0" brushRef="#br0" timeOffset="43416.49">16521 7837 1839 0,'-3'-3'160'0,"2"2"-160"0,0-1 0 0,-1-1 0 0,1 2 960 0,-1 0 144 0,1 1 48 0,-2-2 0 0,0-1 992 0,-1 2 208 15,0-2 32-15,-2 0 16 0,1 1 32 0,-1 0 16 0,0 2 0 0,-1 2 0 16,3-1-208-16,0 2-64 16,-2 1 0-16,2 0 0 0,0 5-432 0,-1-1-80 15,4 4-32-15,-2 2 0 0,2 1-576 0,-2 4-112 16,0 3-32-16,2 2 0 0,-2 2-400 0,1 0-96 16,1 1-16-16,0 3 0 0,-2 0-144 0,1-2-16 15,2 2-16-15,-1 1 0 0,1-2-80 0,0 1-16 16,0-5 0-16,0 2 0 0,1 3-128 0,1 0 0 15,1-2 144-15,-1 0-144 0,3-3 0 0,-4 0 128 0,2-3-128 16,-2-2 0-16,1-2 128 0,-1-1-128 0,1 2 160 16,-2-4-160-16,0-1 176 0,0-1-176 0,0 0 192 0,-2-2-192 15,2-1 160-15,-1 0-160 0,-2-3 128 0,0 3-128 16,0-3 208-16,0 1-32 0,-1-1-16 0,0 0 0 16,0 0-32-16,-1 1-128 0,1 0 192 0,-1-1-64 15,-1 3-128-15,0 0 160 0,2-3-160 0,1 0 160 0,0 0-160 0,2-1 0 16,0-1 0-16,1 1 0 15,-2-2 0-15,4-1 0 0,-1 0 0 0,0 0 0 16,2-2 0-16,1 1 0 0,1-2 0 0,-1 0 0 0,2-2 128 0,-2 2-128 0,3-1 128 0,0-1-128 16,0 1 144-16,0-1-144 15,2 1 160-15,-1 0-160 0,3-1 128 0,1 1-128 16,-1 1 0-16,2-2 144 16,-2 2-144-16,2 0 0 0,2 2 0 0,2-2 0 15,0 0 0-15,0 0 0 0,-17 0 0 0,0 0 0 16,58-3 0-16,-37 0 0 0,0 0 0 0,2 0 0 0,1 1 0 0,-1-1 0 15,-4 1 0-15,0 1 0 16,-1 0 0-16,0-1 0 0,1 2 0 0,-1 0 0 0,1 0 0 0,-1 0 0 16,-1 0 0-16,-3 0 0 15,-1 0 0-15,-2 0 0 0,0 0 0 0,1 0 0 0,-1-1 0 0,-3 1 0 16,2 0 0-16,0-2 0 0,-1 1 0 0,-1 0 0 16,1-1 0-16,-1-1 0 0,0 2 0 0,1-1 0 15,-2 1 0-15,0-2 0 0,2 2 0 0,-2-1 0 16,0 1 0-16,0-2 0 0,-2 2 0 0,2-1 0 15,-1 1 0-15,0-2 0 0,-2-1 0 0,2 1 0 16,-2-1 0-16,0 0 0 0,0-1 0 0,1 1 128 16,-1-2-128-16,0 1 0 0,-1-1 192 0,0-1-32 15,0 0-16-15,-1 0 0 0,-2 0 16 0,0-2 0 0,0 0 0 0,-1-1 0 16,0-3 32-16,-2 0 0 0,0-2 0 16,0-1 0-16,-1 1 0 0,0-5 0 0,-2-1 0 0,2-2 0 15,-2 2-48-15,0-5 0 0,-1-2 0 0,0 0 0 16,3 5-16-16,-3-2-128 0,1-6 192 0,1 0-64 15,0 0-128-15,0 2 160 0,1 3-160 0,-1 1 160 16,1 3-160-16,0-1 0 0,0 2 0 0,-1 1 0 0,1 2 0 16,0 2 0-16,1 1 128 0,-1-1-128 15,0 4 0-15,1-3 0 0,-1 4 0 0,-1-2 0 16,2 2 0-16,1 1 0 0,-1 2 128 0,0-1-128 16,0 1 0-16,-1-1 0 0,0 1 0 0,1-1 0 15,-1 1 160-15,-1 1-160 0,1-2 192 0,-1 1-192 16,-1 1 208-16,-1 0-64 0,1-2-16 0,0-1 0 0,-1 3-128 0,2-1 160 15,-4-1-160-15,1 1 160 16,1 1-160-16,-3 1 0 0,1 1 144 0,0 2-144 16,-1 0 0-16,0 3 0 0,-2 0 0 0,0 1 128 0,-1 2-128 0,-3 0 0 15,2 1 0-15,0 0 0 0,0 2 0 0,0 0 0 16,1 1 0-16,1-2 0 0,-1 1 0 0,2 0 0 16,-2 1 0-16,0-2 0 0,2 3 0 0,1-1 0 15,0-2 0-15,0 1 0 0,2 0 0 0,-1-2 0 16,4 1 0-16,-3-2 0 15,4 0-624-15,-1 0-32 0,0 0-16 0,1-3 0 16,1 1-672-16,0-2-144 0,2 1-32 0,1-3-18848 0</inkml:trace>
  <inkml:trace contextRef="#ctx0" brushRef="#br0" timeOffset="44396.56">15216 8988 6447 0,'1'-4'576'0,"1"1"-576"0,-2 2 0 0,1-1 0 0,-1 1 1248 0,0 1 144 0,0 0 16 0,0 0 16 0,2 0 1232 0,-2 1 240 16,0 1 48-16,1 1 16 0,-1 2-336 0,0 1-64 15,1 1 0-15,1 2-16 0,1-1-1024 0,0 2-208 16,1 1-32-16,1 2-16 0,1 0-448 0,-6-13-96 16,0 0-16-16,0 0 0 0,35 62-240 0,-35-62-48 15,0 0-16-15,0 0 0 0,47 69-208 0,-47-69-32 0,0 0-16 0,37 62 0 16,-37-62-144-16,0 0 128 15,36 62-128-15,-36-62 128 0,0 0-128 0,37 71 0 0,-37-71 144 0,0 0-144 16,38 72 0-16,-38-72 0 0,0 0 0 0,48 79 128 16,-48-79-128-16,0 0 0 15,51 72 0-15,-51-72 0 0,0 0 0 0,51 68 0 16,-51-68 0-16,0 0 0 0,45 68 0 0,-45-68 0 16,0 0 0-16,45 62 0 0,-45-62 0 0,0 0 0 0,0 0 0 0,58 68 0 15,-58-68 0-15,0 0 0 0,0 0 0 0,63 63 0 0,-63-63 0 0,0 0 0 16,0 0 0-16,62 50 0 0,-62-50 0 0,0 0 128 15,0 0-128-15,62 51 176 16,-62-51-48-16,0 0 0 0,0 0 0 0,61 43 0 16,-50-34 0-16,-11-9-128 0,0 0 192 0,0 0-64 15,0 0-128-15,0 0 192 0,66 40-192 0,-57-38 192 16,-2 3-64-16,0-4-128 0,0 2 192 0,-1-3-64 16,1 1-128-16,-3-1 192 0,0 2-192 0,0-2 192 0,-1 0-192 0,-1-2 0 0,-1 2 0 0,-1-1 0 15,0 1 0-15,-1-2-304 0,-1 1 48 0,1-2-12400 16,-1 0-2480-16</inkml:trace>
  <inkml:trace contextRef="#ctx0" brushRef="#br0" timeOffset="45063.25">16915 8994 12895 0,'2'1'1152'0,"-1"-1"-928"0,1 2-224 0,-2-2 0 0,0 1 1280 0,1 1 224 0,0 0 32 0,2 3 16 16,3 2 816-16,0 1 176 0,1 2 16 0,1 1 16 15,-8-11-592-15,0 0-128 0,0 0-32 0,40 60 0 0,-40-60-576 0,0 0-112 16,39 56-32-16,-39-56 0 0,0 0-464 0,50 61-112 16,-50-61-16-16,0 0 0 0,49 54-240 0,-49-54-48 15,0 0-16-15,64 51 0 0,-64-51-80 0,0 0 0 16,76 42-128-16,-76-42 192 0,0 0 0 0,73 32-16 15,-73-32 0-15,0 0 0 0,0 0-32 0,74 33 0 16,-74-33 0-16,0 0 0 0,0 0 0 0,76 28 0 16,-76-28 0-16,0 0 0 0,0 0 32 0,72 23 0 15,-58-19 0-15,-14-4 0 0,0 0 16 0,0 0 0 16,68 9 0-16,-52-9 0 0,-1 1 16 0,-3-2 16 0,-3 1 0 16,-2-2 0-16,1 1-32 0,-4-1 0 0,0-1 0 0,-3 2 0 15,1-2-64-15,-2 2 0 0,0-2-128 0,-2 0 192 16,1 0-192-16,-2 2 0 0,0-2 128 0,1 0-128 15,-3 2 0-15,1-2 0 0,0 2 0 0,-2-2-160 32,1 0-608-32,-1 2-112 0,2-1-16 0,-3 1-18688 0</inkml:trace>
  <inkml:trace contextRef="#ctx0" brushRef="#br0" timeOffset="101558.54">10027 18207 7359 0,'0'-5'656'0,"-1"1"-528"0,1 0-128 0,-1 1 0 0,1 2 1792 0,0-2 320 0,-2 0 64 0,1-1 0 0,-4-3 1408 0,1-2 288 0,-3-2 48 0,-1-2 16 15,-1 2-1104-15,1 0-208 16,-1 1-64-16,-1 0 0 15,0 0-1376-15,1 1-288 0,-3 2-48 0,0 2-16 0,0 0-416 0,1 3-96 16,-2 0 0-16,-1 5-16 16,-1 0-144-16,-1 4-32 0,-1 0 0 0,-1 4 0 15,-1 1-128-15,1 0 0 0,1 4 0 0,2-2 0 0,2 0 0 16,3 2 0-16,4-2 0 0,3 0 0 16,5 0 0-16,1-3 0 0,2 2-144 0,2-2 144 15,2 1-128-15,1-4 128 0,1 1-192 0,2-2 192 0,1-2-224 0,0-2 64 16,3 0 16-16,-1-3 0 0,-1 0 16 0,-2-3 0 15,0-2 0-15,-2-4 0 0,0 2 128 0,0-1-128 16,-1-2 128-16,-1 0-128 0,-1 0 128 0,-2 0 0 16,1 0 0-16,-1 0 0 0,-2 2 0 0,0-1 0 15,-1 2 128-15,-2 2-128 0,1-1 240 0,-1 0-32 16,1 3 0-16,-1 1 0 0,0 2-16 0,1 0 0 16,-1 2 0-16,1 4 0 0,-1 1-192 0,0 3 0 15,2 4 128-15,0 0-128 0,0 2 0 0,0-1 0 0,1 1 0 16,-1-1 0-16,1 5 0 0,-1 0 0 0,1 0 0 0,-1 0 0 15,0-4 0-15,-2 1 0 0,1 2 0 16,-2-1 0-16,0-2 0 0,-3-1 0 0,-1 1 0 16,-1-4 0-16,2-2 0 0,-1-1 0 0,-1 2 0 0,-4-1 0 15,1 0 144-15,-2-2-144 0,-2 1 128 0,1-2-128 16,0 0 192-16,0-1-32 0,-1-2-16 0,0-1 0 0,-3 0 112 0,1-1 0 16,3 0 16-16,0-2 0 15,-1 0-272-15,0-2 160 0,2 2-160 0,0-1 128 0,1 0-128 0,2-2 0 16,3 0 0-16,0 1 0 31,2 0-432-31,1-3-16 0,1 3 0 0,1-1-12640 0,2-1-2528 0</inkml:trace>
  <inkml:trace contextRef="#ctx0" brushRef="#br0" timeOffset="101960.47">10166 18184 21183 0,'-2'-6'1888'0,"2"4"-1504"0,2 0-384 0,-1 4 0 0,1-2 1776 0,-2 0 272 0,1 0 64 15,2 0 16-15,1 1-400 0,0 2-64 0,1 2-32 0,-1 2 0 16,0 3-896-16,-1 2-176 0,0 2-48 0,-2 0 0 16,1 3-224-16,-2 0-48 15,0 1-16-15,-2-1 0 0,1 1-32 0,-1-2-16 16,-1 1 0-16,2-3 0 0,0-3-48 0,-1-1-128 0,1 0 192 0,1-3-64 15,-2 0 64-15,2-2 0 16,-1-3 0-16,1 1 0 0,-1-1 224 0,1-2 48 16,-2 0 16-16,2-2 0 0,-1-1-96 0,-1 2 0 0,2-3-16 0,-1-1 0 15,1 1-16-15,0-1 0 0,0-1 0 0,0 0 0 16,1-1-80-16,2-1-16 0,0-1 0 0,0-1 0 16,2 1-80-16,1-1-32 0,0-2 0 0,1 2 0 0,0 2-144 0,0-2 160 15,0 3-160-15,0-1 160 0,2 2-160 16,-2 2 0-16,0-1 0 0,1 3 0 0,-1 0 0 0,0-1 0 15,0 2 0-15,0 1 0 0,2-1 0 0,-2 1 0 16,1-3 0-16,1 1 0 16,-2 1-320-16,1-2-32 0,1 2-16 0,-1-1 0 15,-1 1-768-15,2 1-144 16,-2 1-48-16,0 1-16800 0</inkml:trace>
  <inkml:trace contextRef="#ctx0" brushRef="#br0" timeOffset="102411.76">10614 18334 22111 0,'5'-12'976'0,"0"4"208"0,0-1-944 0,-2 2-240 0,0 3 0 0,-2 1 0 15,1 1 1920-15,0-6 352 0,4-1 64 0,0-4 16 16,-1-1-112-16,0 2 0 0,-4 3-16 0,-2 0 0 16,-2 3-1200-16,-3-1-256 15,-1 2-32-15,-3-1-16 0,0 0-368 0,-4 2-80 0,0 0-16 0,-1 1 0 16,-1 3-32-16,-1-1-16 0,0 2 0 0,0 2 0 15,2 1-80-15,0 2 0 0,6 1-128 0,-3 1 192 16,4 1-192-16,-2 1 0 0,3-2 0 0,1 2 0 16,3 0 0-16,2 1 0 0,1-1 0 0,1 1 0 15,2 1 0-15,3-1 0 0,0-1 0 0,1 1 0 16,1-1 0-16,2-1 0 0,0-2 0 0,1-2 0 0,-1 1 0 16,1-3 0-16,-1 1 0 0,0-4-160 15,0 0 16-15,1-3 0 0,-1 0 0 0,-1-1 0 16,-2-1 144-16,0-3-128 0,1 1 128 0,-1-3-128 0,0 1 128 0,-2-1 0 15,0 1 0-15,-2-1 0 0,1 3 208 0,-2-1-16 16,-1 2-16-16,-1 2 0 16,0 1 80-16,0 2 0 0,2-1 16 0,-2 4 0 15,0 1-80-15,1-1 0 0,-1 4-16 0,0 1 0 0,1 2-176 0,2-2 192 16,-1 2-192-16,0 0 192 0,3-1-192 16,-1-1 0-16,0 2 144 0,0-3-144 0,2 1 0 0,0-3 0 15,-1 2 0-15,2-2 128 0,2 0-128 0,-1 2 0 16,1-2 0-16,-2 0 0 15,1-2-576-15,-1 0-48 0,1 1 0 0,-3-1-18800 0</inkml:trace>
  <inkml:trace contextRef="#ctx0" brushRef="#br0" timeOffset="103028.76">10883 18215 23039 0,'3'-1'1024'0,"-1"-1"192"0,-1 2-960 0,0 0-256 0,-1 0 0 0,0 2 0 0,2 0 1408 0,-2 3 256 0,1 3 32 0,1 3 16 0,1 2-144 0,-2 1-32 0,3 2 0 0,-1-3 0 15,0 1-688-15,0-3-144 0,0 0-16 0,-1-2-16 16,1-1-176-16,-1-1-48 0,0 0 0 0,0-1 0 16,-2 0-112-16,1-3-16 0,1-1-16 0,-1 0 0 15,-1-2-48-15,1 0 0 0,-1-2 0 0,2 0 0 16,-2-1-32-16,0-2-16 0,0 0 0 0,0-1 0 15,-2-1 48-15,2-1 0 0,-1-2 0 0,2-2 0 16,1 1-80-16,-1-3-16 0,1 0 0 0,-1-3 0 0,2 1-32 0,3-1 0 16,-1 2 0-16,2 2 0 0,0 0-128 0,0 5 0 15,3 2 0-15,-3 2 0 0,2 4 0 0,-3 2 0 16,1-1 0-16,0 0-176 0,0 4-32 0,0-1-16 16,0 1 0-16,0 3 0 15,0-1 224-15,1 1-192 0,-1 2 192 0,1-2-192 0,-3 2 192 0,1 2 0 16,-1-2 0-16,0-2 0 15,-2 0 0-15,-1 1 0 0,1-1 0 0,-1-2 0 0,-1 0 0 0,-1-2 208 16,0-1-64-16,-1 0-16 0,1-3 144 16,0 1 32-16,-2-1 0 0,2-1 0 0,-1-2-48 0,1-1-16 15,-2-1 0-15,2 1 0 0,2-3-112 0,-2 0-128 16,1 0 176-16,-1-2-176 0,0 1 128 0,2-3-128 16,-2 1 0-16,1-4 0 0,2 2 0 0,-2-2 0 15,4-3 0-15,-1 0 0 0,1 0 0 0,2 3 0 16,1 3 0-16,-1 2 0 0,1 4 0 0,-2 1 0 15,1 1 0-15,0 3 0 0,0 1 0 0,0 3-144 16,-1 3 144-16,1 2 0 0,-2 1-128 0,2 2 128 16,-1 3-128-16,0-1 128 0,1 1 0 0,-2 2 0 15,1-1 0-15,0-2-128 0,-1-3 128 0,0 2 0 0,-1 0 160 0,0-1-160 16,0 0 240-16,1-2-48 0,0 1-16 0,-1-3 0 16,2-1-32-16,-2 0 0 0,1-1 0 0,-1 0 0 15,0-1-144-15,-1 0 0 0,1-1 0 0,-1 0 0 31,0-1-416-31,0 1-112 0,-2-1-32 0,-1 1-19264 0</inkml:trace>
  <inkml:trace contextRef="#ctx0" brushRef="#br0" timeOffset="103428.71">11502 18111 12895 0,'-3'0'1152'16,"1"0"-928"-16,-1 0-224 0,0 0 0 0,0 1 2752 0,-3 0 496 0,-4 4 96 0,-5 0 32 0,-5 4-80 0,-2 1-16 15,0 1 0-15,3 0 0 0,4 2-1792 0,6-2-352 0,2-1-80 0,2 0-16 16,7-2-832-16,1 0-208 16,4-1 0-16,2-3 0 0,4 1 0 0,3-2-240 0,2 2 48 0,3-3 16 31,2 1-272-31,-1 1-64 0,4 1-16 0,-2-1 0 0,-24-4 240 0,0 0 48 0,61 18 16 0,-46-12 0 16,-2 1 224-16,0 0 0 0,-3 2 0 0,-3-1 0 0,-3-1 0 0,-3 0 0 15,-4 2 192-15,-1-2-192 16,-1 1 752-16,-5 1 32 0,-2-1 16 0,-2-1 0 0,2 2-192 0,-3-1-32 15,1-1-16-15,-1-1 0 0,1-1-224 0,2-2-32 16,1 2-16-16,1-3-13056 16,0 1-2608-16</inkml:trace>
  <inkml:trace contextRef="#ctx0" brushRef="#br0" timeOffset="103997.96">12853 17880 23951 0,'-7'-4'2128'0,"1"0"-1696"0,2 1-432 0,1 2 0 0,0-1 1888 0,-3 1 288 0,-5-4 64 0,-6 0 16 0,-7-1-512 0,-3 1-96 0,-1 2-32 0,1 3 0 0,0 1-976 0,3 5-192 16,3 1-32-16,1 1-16 0,3 4-240 0,3 0-160 16,3 1 192-16,3-3-192 0,2-2 0 0,2 2 0 0,2 2 0 0,2-1 0 15,3 3 0-15,4-1 0 16,-7-13-144-16,0 0 144 16,0 0-352-16,76 52 16 0,-76-52 0 0,60 27 0 15,-60-27-112-15,62 32-32 0,-62-32 0 0,59 34 0 0,-59-34 192 0,0 0 32 0,62 58 16 0,-62-58 0 31,0 0-128-31,0 0-16 0,36 64-16 0,-36-54 0 0,-3 0 272 0,-3-1 128 16,-4 0-128-16,-2-2 128 0,-4 0 768 16,-2-1 224-16,-2 1 48 0,0-3 16 0,-1 0-80 0,0-2-16 15,2-1 0-15,2-1 0 0,2 0-416 0,1-3-96 0,2 0 0 16,1 1-16-16,1 0-272 0,2-2-160 0,1 1 192 0,3 0-192 16,2 3 0-16,1-1-352 0,1 2 48 0,3 1-12272 31,2 0-2464-31</inkml:trace>
  <inkml:trace contextRef="#ctx0" brushRef="#br0" timeOffset="104415.73">13039 18216 8287 0,'0'-8'736'0,"0"2"-592"0,2 1-144 0,-2 0 0 15,1 4 4736-15,-1 2 928 0,0-2 176 0,0-2 48 16,0-1-2192-16,-1-2-432 0,1 1-96 0,-2 2-16 15,2 1-2144-15,0 4-432 0,-1 2-96 0,1 0-16 16,0 3-256-16,0 3-48 0,0 0-16 0,1 0 0 16,1 1-144-16,0-1 0 0,4 0 0 0,0 0 0 15,1-3 0-15,1 0 0 0,1-3 0 0,1-1 0 16,-1-1 0-16,3-2 0 0,-1-2 0 0,-1-2 0 16,1-2 0-16,1 1 0 0,-3-4 0 0,1 1 0 15,-1 1 0-15,-2-2 0 0,1 1 0 0,-1-1 0 16,0 1-128-16,-2 1 128 0,0 1 0 0,0-1 0 0,-3 1 0 0,0 1 0 0,-1-1 0 0,-1 2 0 31,-1 1 0-31,-1 0 0 0,2 2 0 0,-2-1 0 16,0 4 0-16,-1-1 128 0,2 2 0 0,0 1 0 0,-1 2 192 0,1 2 16 0,1 2 16 0,1 0 0 15,1 0-112-15,0-2-32 0,1 1 0 0,3-1 0 16,-1 2-208-16,3 0 0 0,0-1 0 0,-1-1 0 0,2-1 0 0,-1-1 0 31,1 0 0-31,-1-4 0 0,2 1 0 0,0 0 0 16,0-3 0-16,-2 1 0 15,1-1-560-15,-2 0-48 0,3 0-16 0,-2 2-18832 16</inkml:trace>
  <inkml:trace contextRef="#ctx0" brushRef="#br0" timeOffset="104877.19">13642 18236 6447 0,'2'-4'576'0,"-2"1"-576"0,-2 0 0 0,1 2 0 0,-1 0 4096 0,1-2 720 16,0-3 144-16,-2-2 32 15,-3-4-320-15,1 1-64 0,-4-2-16 0,-1 1 0 16,0 0-2992-16,-1 1-576 0,1 0-128 0,-3 1-32 16,1 1 432-16,-2 1 96 0,-1 4 16 0,3 2 0 15,-2 2-1888-15,-2 4-368 0,2 2-80 16,0 1-16-16,2 2 736 0,3 0 208 0,0 3 0 0,2 0 0 0,3 4-192 0,1 0 192 15,2-1-160-15,-1 1 160 16,4-2-256-16,0-2 32 0,7 3 16 0,1-4 0 0,1-1-128 0,2-2-32 16,2-1 0-16,-1-2 0 0,1-3 80 0,-3 0 16 15,1-2 0-15,0 0 0 0,-2-3 272 0,-3-1-160 16,1 1 160-16,-3-1-128 0,-1-1 128 0,0 0 0 16,-1 1 0-16,-1-1 0 0,-2 1 0 0,0 1 192 15,1 0-64-15,-1 2 0 0,-1 1 64 0,2 1 32 16,-1 1 0-16,0 2 0 0,1 2-224 0,-2 1 144 15,0 3-144-15,1 0 128 0,1-2-128 0,1 2 0 0,-1 3 144 16,1-1-144-16,1 4 0 0,1 1 144 0,-1 0-144 0,-1-3 0 16,0-4 128-16,-1 3-128 0,1-1 0 0,0 4 0 15,-3-2 0-15,0 0 0 0,-1-4 0 0,-2 0 0 16,-1 1 0-16,-2-1 0 16,0 0 0-16,-2 0 0 0,-1-2 128 0,1-1-128 0,1 2 0 0,-3-2 0 15,0-1-240-15,0-2-96 0,2 0-32 0,-1-1-12464 16,2 0-2496-16</inkml:trace>
  <inkml:trace contextRef="#ctx0" brushRef="#br0" timeOffset="105386.87">13949 18208 10127 0,'3'-11'448'0,"-2"2"96"0,1 2-544 0,-2 2 0 0,-2 2 0 0,2 0 0 0,-1-1 3488 0,-1-3 592 0,1-3 112 0,-2-4 32 0,0-1-272 0,-2 0-48 0,0-1-16 0,0 4 0 16,-2 0-2336-16,-2 1-464 0,-1 1-80 0,0 0-32 16,0 5-416-16,1 0-96 15,-3 3-16-15,-2 3 0 0,0 2-176 0,-2 2-32 0,1 4-16 16,1-1 0-16,0 4-224 0,2 0 0 15,3 4 0-15,1-1 0 0,3 2 0 0,2-1 0 0,3-1 0 0,1 1 0 16,-1-16-384-16,0 0 48 16,0 0 0-16,20 64 0 0,-13-56-64 0,2-2-16 0,1-1 0 0,-2-2 0 15,2-1 80-15,0-2 16 0,-2-3 0 16,1-1 0-16,-1-1 320 0,1 0-176 16,-1-2 176-16,-1 0-128 0,0-1 128 0,0 0 0 0,-1 0 0 0,0-2 128 15,-2 1 64-15,-1 1 0 0,0 1 16 0,-1 1 0 16,0 2 144-16,-1 2 32 0,2 1 0 0,-3 1 0 0,1 1 0 0,2 2 0 15,0 1 0 1,0 2 0-16,1 1-176 0,0 0-16 0,-1 3-16 0,1 1 0 16,2 2-176-16,-2-2 128 0,2 1-128 0,-2-2 128 0,1-1-128 0,0-1 0 15,1 0 0-15,-1-4 0 16,3 2 0-16,-3-3 0 0,2 0 0 0,0-3 0 16,-1 0-160-16,0 0-64 0,-1-2-16 0,-1 2 0 15,1-1-864-15,-1-1-176 0</inkml:trace>
  <inkml:trace contextRef="#ctx0" brushRef="#br0" timeOffset="105748.37">14233 17982 36863 0,'-3'-4'1632'0,"2"1"336"0,-1 1-1584 16,1 2-384-16,1 2 0 0,-2-1 0 0,2 2 752 0,-1 1 64 0,-2 3 16 0,0 3 0 0,0 6-176 0,1 4-16 0,-1 2-16 0,1 1 0 15,1 1-368-15,0 0-64 16,1-24 0-16,0 0-16 0,2 68-176 0,-2-68 0 16,0 0 0-16,0 0 128 0,16 65-128 0,-10-54 0 0,1 0 0 0,0-2 0 15,-3-1 0-15,0-2 0 0,-2-2 0 0,-2-1 0 16,0-2 0-16,0 1 0 0,-2-2 0 0,-1-2 0 16,2 0 0-16,-2-4 0 15,0-1 0-15,0-2 0 0,-1-1 160 0,1 1-160 0,1-3 192 0,0 1-192 16,1 1 320-16,-1-3-32 15,4 1-16-15,1-1 0 0,1 0-32 0,1 3-16 0,3 2 0 0,-1 1 0 16,2 1-224-16,0 3 0 0,2 2 0 0,2-1 0 16,-2 2 128-16,2 2-128 0,1-2 0 0,-1 0 0 0,1 1 176 0,1-1-176 15,0 0 192-15,-1 0-192 16,-2 0 176-16,0 0-176 0,0 0 160 0,0-1-160 16,-1 1 0-16,-2 0 0 0,0 0 0 0,-2 0 0 15,-2-2-928-15,-4 2-128 0</inkml:trace>
  <inkml:trace contextRef="#ctx0" brushRef="#br0" timeOffset="108673.06">1797 13498 6879 0,'3'0'608'0,"-1"-2"-480"0,-1 2-128 0,0-1 0 0,1 0 0 16,1-1 144-16,1-1-144 0,3-2 0 0,4-2 0 0,3-2 160 15,0 1-32-15,3-2-128 0</inkml:trace>
  <inkml:trace contextRef="#ctx0" brushRef="#br0" timeOffset="109124.22">2304 12882 2751 0,'0'0'256'0,"2"0"-256"0,-2 0 0 0,0 0 0 16,0 0 448-16,0 1 32 0,-2 1 16 0,2 1 0 16,-1 1 240-16,0 3 48 0,-2 1 16 0,1 4 0 15,1 0 32-15,0 2 16 0,-1 5 0 0,2-1 0 16,2 3-304-16,-1 2-64 0,3 2-16 0,0 5 0 15,-4-30-464-15,12 62 0 0,-12-62 0 0,12 69 0 16,-12-69 0-16,13 77 0 0,-13-77 0 0,10 75 0 31,-6-46-320-31,-4-29-96 0,10 78-32 0,-4-30 0 16,-2 6-384-16,2-1-96 0,-2 5-16 0,0-4 0 16,0-3-16-16,-4-51-16 0,13 92 0 0,-13-92 0 0,10 72 784 0,-10-72 192 0</inkml:trace>
  <inkml:trace contextRef="#ctx0" brushRef="#br0" timeOffset="130616.42">6771 13717 911 0,'2'-9'0'0,"-2"4"0"0,0-1 0 0,1 2 0 0,-1 2 1328 0,0 1 176 0,1-2 32 0,-1-2 16 0,3-3 992 0,0 0 192 0,-1 0 32 0,0 2 16 15,0 2-96-15,1 2 0 0,-2 1-16 0,0 1 0 16,2 3-640-16,-1-1-128 0,-1 3-32 0,0 2 0 16,2 1-672-16,-1 4-144 0,-1 2-32 0,1 0 0 15,-2 3-384-15,0 4-96 0,1 0-16 0,0 5 0 16,1 2-224-16,-1 4-48 0,2 4-16 0,-3 2 0 15,1-3-240-15,1 5 0 0,-2 3 128 0,1-2-128 16,1-2 0-16,0-3 0 0,1-2 0 0,-3-34 0 16,9 57 0-16,-9-57 0 0,0 0 0 0,11 53 0 0,-8-40 0 0,-2-2 0 15,-1-2 0-15,2-1 0 0,-2-2 256 0,0-2 48 16,0-1 16-16,0-2 0 0,0 1-16 0,0-4 0 16,0 2 0-16,0-4 0 0,-2 1-48 0,2-2-16 15,-1-2 0-15,-2 0 0 16,3-3 0-16,-3-2 0 0,2 0 0 0,-2-2 0 0,-1-2-48 0,1-1 0 15,-3 0 0-15,1 0 0 0,-2 0 0 0,-3 2-16 16,1 2 0-16,-2 0 0 0,-3 5-176 0,-3 1 160 0,-4 4-160 16,-5 3 160-16,-2 3-160 0,-4 4 0 15,-1 3 0-15,-2 4 0 0,-2 3 0 0,2 1-224 0,1 1 80 16,4 2 16-16,5-2 128 0,3 1-208 16,4-3 80-16,4 0 128 0,4 0-192 0,3-1 192 15,4-1-192-15,2 1 192 0,4-1-192 0,-3-15 192 16,0 0-192-16,0 0 192 0,36 57-208 0,-36-57 80 15,0 0 128-15,0 0-208 0,70 37 208 0,-70-37 0 16,0 0-160-16,67 11 160 0,-67-11 0 0,55-2 0 16,-55 2 0-16,56-7 0 0,-31 3 0 0,-1 0 0 15,3-2 0-15,-2 1 0 0,-1-1 0 0,-4 2 0 16,-2-1 0-16,-3 3 0 0,-4-1 0 0,-3 1 0 0,-2 2 0 16,-2 0 0-16,-2 0-352 0,-2-1-160 0,0 1-16 0,-2 0-18032 15</inkml:trace>
  <inkml:trace contextRef="#ctx0" brushRef="#br0" timeOffset="131071.48">7085 14403 911 0,'1'0'0'0,"1"-1"0"0,-1 1 0 0,0 0 0 0,1 0 1728 0,-1-1 272 0,2-1 48 0,1 1 16 0,2-2 1936 0,1 0 384 16,0-1 80-16,-1 0 16 0,-1-2-1088 0,1-1-224 0,0 0-32 0,-2 0-16 16,2-3-1328-16,-1 0-272 15,0 0-48-15,-1-3-16 0,0 1-800 0,-1-2-144 16,0-1-48-16,-2 0 0 0,-1 2-48 0,-1-1-16 0,-1 1 0 0,-1 1 0 15,-1 0-144-15,-3 2-16 0,1 3-16 0,-2 2 0 16,0 1-80-16,-4 2-16 0,1 5 0 0,0 0 0 16,1 2-128-16,0 1 0 0,-1 5 0 0,-1 2 128 15,1 4-128-15,1 1 0 0,3 2 0 0,1-1 0 16,4 0 0-16,0 0 0 16,4-2 0-16,0-2 0 0,4-1 0 0,1-1 0 0,-7-13 0 0,0 0 0 15,0 0-128-15,0 0 128 16,62 48 0-16,-62-48 0 0,0 0 0 0,0 0 0 0,64 21 0 0,-64-21 0 15,0 0 0-15,0 0 0 0,69 7 0 0,-69-7 0 16,0 0-192-16,0 0 192 0,56 5-160 0,-44-5 160 16,-1 1-624-16,-4-1-16 0,0 1-16 0,0-1-18640 15</inkml:trace>
  <inkml:trace contextRef="#ctx0" brushRef="#br0" timeOffset="131413.67">7567 14213 3679 0,'0'-3'320'0,"0"0"-320"16,0 2 0-16,0-1 0 0,0 1 2464 0,0-2 416 0,-2-1 96 0,1-3 16 16,-4-2 1040-16,-2 1 192 0,0 2 64 0,-4 0 0 15,-2 5-1600-15,-1 0-304 0,0 2-64 0,-1 2-16 16,-1 1-1152-16,0 2-224 0,1 1-48 0,1 1-16 15,1 2-384-15,2 0-80 16,2 0-16-16,1 1 0 0,1 1-96 0,1 0-32 0,2 2 0 0,2-1 0 16,1 0-128-16,1 0-128 0,1 1 192 0,4-2-192 15,-5-12 0-15,0 0 0 0,0 0 0 0,25 55 0 16,-25-55 0-16,0 0 0 0,0 0 0 0,44 51 0 16,-44-51 0-16,0 0 0 15,0 0 0-15,0 0 0 0,68 48 0 0,-68-48 0 0,0 0 0 0,0 0 0 16,0 0-128-16,69 24 128 0,-56-21-208 0,-1-1 80 31,1-1-480-31,-2-1-96 0,-1 0 0 0,2-1-17856 0</inkml:trace>
  <inkml:trace contextRef="#ctx0" brushRef="#br0" timeOffset="131844.17">7750 14228 26719 0,'-3'-8'1184'0,"2"4"240"0,1-1-1136 0,0 2-288 16,0 2 0-16,0 0 0 0,0 1 1584 0,0 0 256 15,1 0 48-15,-1 2 16 16,0 6 160-16,2 0 48 0,-2 3 0 0,1 2 0 0,2 3-1520 0,0 1-288 16,0-2-64-16,-1 2-16 0,-2-17-224 0,0 0 0 15,15 48 0-15,-15-48 0 0,0 0 0 0,0 0 0 16,0 0 0-16,0 0 0 0,32 57 0 0,-28-55 0 15,-1 1 0-15,0-3 0 0,0 0 0 0,-2-1 0 16,1-1 0-16,-1-2 0 0,-1-1 144 0,0-4-144 0,0 2 128 0,-1-2-128 16,-1 1 160-16,1-2-160 15,-1 0 192-15,1 0-192 0,0-2 256 0,-2 0-48 0,3 0-16 0,-2 0 0 0,2 2 32 0,2 2 0 16,1 2 0-16,-1 2 0 16,3 1-64-16,-1 0-16 15,2 2 0-15,-1 0 0 0,4 1-144 0,-1 1 192 16,-8-1-192-16,0 0 192 0,0 0-192 0,0 0 0 0,62 6 144 0,-49-6-144 15,1-2 128-15,-1 2-128 0,0 0 128 0,-2 0-128 0,0-1 128 0,-1-1-128 16,1 1 128-16,-2 0-128 16,1-2 0-16,-3 0 0 0,0 2 0 0,-3-1 128 15,2 1-128-15,-2-1-160 0,-3 1 160 0,1-1-208 32,-2 1-800-32,0 1-144 0</inkml:trace>
  <inkml:trace contextRef="#ctx0" brushRef="#br0" timeOffset="132196.31">8109 14409 13823 0,'1'0'1216'0,"2"0"-960"0,0 0-256 15,-2 0 0-15,1 0 1632 0,1 0 288 0,2 0 48 0,4-1 16 16,2-1 1280-16,2-2 256 0,0 1 48 0,-4-2 16 16,1-1-1744-16,0-1-352 15,-3 0-64-15,2-2-16 0,-2 2-528 0,0-1-112 16,-1 1-32-16,-1-2 0 0,-1 1-320 0,-1-1-64 15,0-1-16-15,-4 2 0 0,-1-3-48 0,-3 1-16 0,-1-2 0 0,-3 1 0 16,1 0-80-16,-2 0 0 0,0-1-16 0,0 2 0 16,-1 3-16-16,1 0 0 0,3 4 0 0,0 2 0 15,0 0 16-15,3 2 0 16,-1 3 0-16,1 2 0 0,0 2-176 0,0 4 160 0,1 3-160 0,0 5 160 0,2 1-160 0,1 0 0 16,1 2 0-16,1-2 0 0,0-1 0 0,3 0 0 15,-5-20 0-15,0 0 0 16,17 59 0-16,-17-59 0 0,0 0 0 0,0 0 0 15,35 52-176-15,-35-52 176 0,0 0-128 0,0 0 128 16,0 0-400-16,65 24 0 0,-52-24 0 0,-1 0 0 31,2-1-368-31,-1-2-64 0,0 2 0 0,-2-4-17920 0</inkml:trace>
  <inkml:trace contextRef="#ctx0" brushRef="#br0" timeOffset="132615.51">8564 14364 911 0,'4'-6'0'0,"-1"3"0"0,1 1 0 0,-1-1 0 15,-3 1 3840-15,0 1 672 0,1-2 144 0,1-1 16 0,-1-3-112 0,-1-2-16 16,0-1-16-16,-3-1 0 0,-1 1-1952 0,-3 0-384 16,-1 0-80-16,-4 1 0 0,1 0-1120 0,-2 2-224 15,-2 1-32-15,1 2-16 0,-2 4-208 0,-1 0-32 16,-1 4-16-16,1 1 0 0,0 2-288 0,1 1-176 15,1 1 192-15,4 1-192 0,2 1 0 0,2-1 0 16,3-2 0-16,2 2 0 0,2 3 0 0,2 0 0 0,1-2 0 0,-3-11 0 16,0 0 0-16,0 0-176 0,0 0 176 0,0 0-208 15,53 45-160-15,-53-45-16 0,0 0-16 16,0 0 0-16,51 7 160 0,-38-8 48 16,0-1 0-16,-2-2 0 0,0 0 192 0,0-2 0 0,-1 0 0 0,-1 1-144 15,-4-1 144-15,1-1 0 16,0 3 0-16,-3 0 0 0,-2 1 288 0,0 1-16 0,1 2 0 0,1 2 0 0,-2 1 80 0,2 2 16 15,0 1 0-15,-3-6 0 16,0 0-96-16,0 0-16 0,0 0 0 0,31 59 0 0,-31-59-256 0,0 0 160 0,0 0-160 0,32 60 128 16,-32-60-128-16,0 0 0 0,0 0 0 0,0 0 0 31,0 0 0-31,54 45 0 0,-47-41 0 0,-1-3 0 16,1-1-208-16,-2 0-80 0,1-2-16 0,-2 0-13456 15,1-1-2688-15</inkml:trace>
  <inkml:trace contextRef="#ctx0" brushRef="#br0" timeOffset="132991.87">8947 14233 23039 0,'0'-15'2048'16,"-2"8"-1648"-16,1 0-400 0,-2 2 0 0,0 0 1744 0,0 3 272 0,-1-1 48 0,-4-2 16 0,-4 0 400 0,-5-2 80 0,-2 4 0 0,-3 2 16 15,0 2-1488-15,2 2-320 16,3 4-48-16,2 0-16 0,2 3-320 0,3-2-64 16,2 4 0-16,0-1-16 0,4 2-304 0,1-2 0 15,2 0 0-15,2-1 0 0,1 1 0 0,2-2 0 0,2-1 0 0,1-1 0 16,-7-7 0-16,0 0 0 0,0 0 0 0,0 0-144 0,72 20-32 0,-72-20 0 16,0 0 0-16,61 10 0 15,-61-10 176-15,0 0-160 16,57 18 160-16,-57-18-160 0,0 0 160 0,0 0 0 0,0 0 0 0,57 41 0 15,-56-29 0-15,-3-1-160 0,-3-1 160 16,-2 0 0-16,-3 0-128 0,-2 0 128 0,-2-2 0 16,-3 1 0-16,-2-1 0 0,1-1 0 0,-1-1 0 0,3-2 0 15,0-1 0-15,2-2 176 0,1-1 0 0,2-1 0 16,2-1-48-16,1-2 0 0,1 1 0 0,3-1 0 16,-1 0-672-16,4 0-144 0,0-1-16 0,2 3-17712 0</inkml:trace>
  <inkml:trace contextRef="#ctx0" brushRef="#br0" timeOffset="133262.04">9160 14278 26719 0,'6'-13'1184'0,"-5"6"240"0,0 4-1136 0,1-1-288 15,-1 1 0-15,1 0 0 0,-1 0 2176 0,-1-1 368 16,3-3 80-16,-2 0 0 0,1 1-544 0,-2 4-112 15,3 2-32-15,-2 2 0 0,-1 4-1104 0,0 3-208 16,0 2-48-16,1 2-16 0,-1 1-256 0,0-14-48 16,0 0-16-16,7 49 0 0,-7-49-240 0,0 0 144 15,12 47-144-15,-12-47 128 0,0 0-128 0,0 0 0 16,22 52 0-16,-22-52 0 0,0 0 0 0,0 0 0 16,0 0-128-16,0 0 128 0,0 0-352 0,0 0 0 15,54 42 0-15,-45-43 0 16,0 0-240-16,1-1-48 0,-1-1-16 0,1-1-18608 0</inkml:trace>
  <inkml:trace contextRef="#ctx0" brushRef="#br0" timeOffset="133640.57">9471 14203 5519 0,'4'4'496'0,"-1"-3"-496"0,0 2 0 0,-2 0 0 16,1 1 2704-16,-1-1 448 0,0 3 96 0,2 2 16 15,1 6 336-15,-4-14 80 0,0 0 16 0,15 61 0 0,-15-61-1232 0,0 0-240 16,11 50-48-16,-8-38-16 0,-1 0-1152 0,0-2-240 16,-1-2-32-16,1-1-16 15,-2-1-288-15,1-1-64 0,1 0-16 0,-2-3 0 0,0 1-208 0,0 0-144 16,0-1 192-16,-2-4-192 0,2 1 128 0,-1-2-128 16,1-1 0-16,0-3 0 0,1 0 128 0,-1-2-128 15,2-2 192-15,-1-1-192 0,2 0 208 0,-2-4-64 16,2 1-16-16,0-4 0 0,1 1-128 0,3 0 160 15,0 1-160-15,0 0 160 0,2 3-160 0,-1 2 0 0,2 2 0 16,1 2 0-16,2 1 0 0,0 3 0 0,-2 2 0 0,-1 2 0 16,-2 0-160-16,-8 0 160 0,0 0 0 0,0 0-144 15,0 0 144-15,56 35 0 0,-56-35 0 16,0 0 0-16,0 0 0 0,29 60 0 0,-29-60 0 0,0 0 0 16,19 55 0-16,-19-55 0 15,0 0 160-15,0 0-160 0,0 0 0 0,38 65 128 16,-38-65-128-16,0 0 0 0,0 0-160 0,0 0-80 0,0 0-16 0,0 0-18912 15</inkml:trace>
  <inkml:trace contextRef="#ctx0" brushRef="#br0" timeOffset="134107.88">10046 14218 29487 0,'1'-11'1296'0,"-1"5"288"0,0 1-1264 0,-1 1-320 0,1 2 0 0,-2 1 0 16,1-2 2096-16,-3-3 352 0,-3-1 80 0,-3 0 16 0,-4 0-1040 0,-2 1-208 16,-1 2-32-16,0 4-16 0,-1 3-688 0,1 3-144 15,1 1-32-15,2 3 0 0,0 2-96 0,1 2-32 16,5 3 0-16,4 2 0 0,2 2-256 0,2-21 0 0,0 0 0 0,13 55 0 16,-13-55 0-16,0 0-256 0,0 0 80 0,0 0 16 31,47 51-224-31,-47-51-64 0,0 0 0 0,0 0 0 0,0 0 192 15,56-2 16-15,-42-2 16 0,-1-3 0 0,0-1 224 0,-2-1-144 16,0-1 144-16,-2 2-128 0,-1-2 128 0,-2 0 0 16,-1 0 0-16,-2 0 0 0,-1 3 384 0,-2 2 0 15,0 0 0-15,-2 4 0 0,-1 1 128 0,2 1 48 16,-2 4 0-16,2 2 0 0,-1 3-192 0,1 2-48 16,1-12 0-16,1 36 0 0,1-12-192 0,1 1-128 15,-1 5 128-15,1-1-128 0,-3-29 128 0,9 67-128 16,-6-31 128-16,-3-36-128 0,9 70 0 0,-9-70 0 15,10 68 0-15,-10-68 0 0,9 60 0 0,-9-60 0 0,3 45 0 0,-5-28 0 16,-2-2 0-16,-3-4 0 16,-3-1 0-16,-3-3 0 0,2-2 0 0,-2 0 0 0,-2-1 0 0,-1-4 128 15,-2 0-128-15,0-3 0 0,1-1 0 0,0-3 0 16,2-2-160-16,3-3-96 0,0-3-32 0,0-1-20496 16</inkml:trace>
  <inkml:trace contextRef="#ctx0" brushRef="#br0" timeOffset="134320.84">9130 13884 41407 0,'-11'-17'912'0,"7"8"192"0,2 2 48 0,0 3 0 0,0 2-928 0,2 2-224 15,0-1 0-15,0 1 0 0,-1-1-784 0,1 1-208 0,-2 2-32 0,0 3-16 16,-1 0-1136-16,0 0-208 0,4-7-48 0</inkml:trace>
  <inkml:trace contextRef="#ctx0" brushRef="#br0" timeOffset="134986.87">7627 15457 13823 0,'-3'-4'1216'0,"2"-2"-960"15,1 4-256-15,0 0 0 0,-1-1 1952 0,-1-2 352 16,-1-5 64-16,-2-6 0 0,-2-2 1200 0,-2-2 224 15,2 2 48-15,0 4 16 0,0 1-1808 0,0 3-384 16,0 3-64-16,0 1 0 0,-3 2-832 0,3 1-176 16,-3 2-16-16,0 1-16 0,-1 1-192 0,0 4-48 15,-2 0 0-15,0 4 0 0,-1 2-160 0,0 3-32 0,0 2-128 0,1 2 192 16,2 0-192-16,2 4 0 0,2-1 0 0,1 0 0 0,4 2 0 0,3-2 0 31,2-1 0-31,-3-20 0 0,0 0-240 0,30 62 64 0,-30-62 16 0,0 0 0 31,56 42-208-31,-56-42-32 0,0 0-16 0,75 11 0 0,-75-11 128 0,47-7 32 16,-28 0 0-16,0-3 0 0,-2-1 256 0,-2 0 0 16,-1-2 0-16,-2-1 0 0,-1 1 0 0,-3-1 224 15,-1 0-32-15,-2 1-16 0,-2 1 304 0,-3-1 64 0,-2 0 16 0,-1 0 0 16,0 2 144-16,-2 1 16 16,-1 0 16-16,1 3 0 0,-3 3-160 0,3 1-16 0,-1 2-16 0,0 2 0 15,1 3-288-15,1 1-48 0,1 3-16 0,1 2 0 16,1 1-192-16,1 2 0 0,3 3 0 0,0 1 0 0,2-3 0 0,-5-14 0 15,0 0 0-15,0 0 0 16,30 52 0-16,-23-44-128 0,-7-8 128 0,0 0 0 16,0 0 0-16,0 0 0 0,69 47-128 0,-69-47 128 15,0 0 0-15,0 0 0 0,58 10 0 0,-44-13 0 16,0 0-128-16,1 0 128 0,-1 1-192 0,-2-3 192 16,2 1-752-16,-1 0-32 0,-2 1-16 0,1 0-13424 15,-4 0-2688-15</inkml:trace>
  <inkml:trace contextRef="#ctx0" brushRef="#br0" timeOffset="135288.97">8020 15178 32015 0,'1'-20'704'0,"-1"10"128"0,0 1 48 15,0 1 32-15,0 2-720 0,0 4-192 0,0-4 0 0,0-1 0 0,2-3 1968 0,-1-3 352 0,1 5 80 0,-1 4 16 0,0 4-1344 0,2 4-272 0,2 6-48 0,-5-10-16 16,0 0-384-16,16 58-80 0,-16-58-16 15,13 53 0-15,-13-53-16 0,12 67-16 0,-12-67 0 0,14 79 0 16,-6-34-80-16,-8-45-16 0,20 80 0 0,-20-80 0 16,18 63-128-16,-18-63 0 0,0 0 0 0,26 63 0 15,-26-63 0-15,0 0 0 0,0 0 0 0,0 0 0 0,36 54 0 0,-30-48 0 16,3-1 144-16,-9-5-144 0,0 0 0 0,0 0 144 16,0 0-144-16,55 9 0 15,-45-9 144-15,-3-2-144 0,0-1 0 16,-2 1 144-16,0-1-144 0,-1-1 0 0,-1-2-160 0,-2 0 160 15,0 1-736-15,-1-4-48 16,-1 1-16-16,-2-2-18752 0</inkml:trace>
  <inkml:trace contextRef="#ctx0" brushRef="#br0" timeOffset="135465.13">7988 15453 36863 0,'1'-6'1632'0,"-1"4"336"16,1-1-1584-16,2 1-384 0,0 1 0 0,-2 0 0 0,4-1 1168 0,2-1 160 15,5-1 16-15,5 0 16 0,5 0-176 0,-1-1-32 16,-1 1-16-16,-2 0 0 0,-1 1-512 0,-2 0-112 16,1 0 0-16,-2 2-16 0,2 0-304 0,-2-1-64 0,-2 1-128 0,0-1 192 15,-2 2-192-15,-2 2 0 0,2-1-192 0,-3 3-14000 32,0 2-2800-32</inkml:trace>
  <inkml:trace contextRef="#ctx0" brushRef="#br0" timeOffset="140605.12">11901 15000 43311 0,'-13'-7'1920'0,"9"4"384"0,-1 1-1840 0,3 1-464 16,-1 0 0-16,0 1 0 16,0 1-464-16,-1 2-192 0,-3 2-48 0,-2 5 0 15,-1 6-1408-15,-2-2-272 0</inkml:trace>
  <inkml:trace contextRef="#ctx0" brushRef="#br0" timeOffset="141144.44">13326 14881 35007 0,'-6'3'3120'0,"3"-2"-2496"0,5 1-496 0,1 0-128 16,-1 1 624-16,1 3 96 0,2 5 32 0,-5-11 0 15,0 0 272-15,26 74 64 0,-26-74 16 0,24 62 0 16,-24-62-560-16,20 63-112 0,-20-63-32 0,24 70 0 15,-24-70-192-15,21 70-32 0,-21-70-16 0,17 70 0 16,-17-70-160-16,12 59 0 0,-12-59 144 0,0 0-144 16,18 69 0-16,-18-69 0 0,0 0 0 0,0 0 128 15,28 57-128-15,-28-57 0 0,0 0 0 0,0 0 0 16,0 0 240-16,71 25-32 0,-71-25 0 0,39-3 0 16,-16 0 96-16,0-2 16 0,-2 0 0 0,-1 0 0 15,-2-1-160-15,-5 2-32 0,-3 0 0 0,-5-1 0 16,-1 1-448-16,-2 0-80 0,-2-2-32 15,-4 1-13040-15,-1-1-2608 0</inkml:trace>
  <inkml:trace contextRef="#ctx0" brushRef="#br0" timeOffset="141311.18">13295 15299 11967 0,'-4'-1'1072'0,"1"-1"-864"16,1 2-208-16,4 0 0 0,-1 0 2608 0,-1-1 464 15,0-1 112-15,2 0 16 0,2-1-256 0,1 0-32 0,5 0-16 0,2 2 0 16,2-1-992-16,3 2-208 0,2 0-32 0,-19 0-16 15,49 0-1088-15,-49 0-224 0,59 2-32 0,-25-4-16 16,-34 2-288-16,68-1-176 16,-68 1 32-16,59-3-17904 0</inkml:trace>
  <inkml:trace contextRef="#ctx0" brushRef="#br0" timeOffset="141750.18">13995 15156 40543 0,'-1'-2'1792'0,"1"0"384"0,0 2-1744 0,0 0-432 16,0 0 0-16,-1 0 0 0,1 2 464 0,0 0 16 15,-2 4 0-15,1 4 0 0,-1 3 288 0,2-13 48 16,0 0 16-16,-1 52 0 0,1-52-496 0,0 0-80 16,7 69-32-16,-7-69 0 15,0 0-224-15,18 72 144 0,-18-72-144 0,0 0 128 16,0 0-128-16,29 68 0 0,-29-68 0 0,0 0 0 15,0 0 0-15,0 0 0 0,0 0 0 0,0 0 0 0,0 0 0 0,0 0 0 0,0 0 0 0,0 0 0 16,0 0 0-16,0 0 0 0,0 0 0 0,0 0 0 16,0 0 0-16,0 0 0 0,15-4-176 0,-19-5 176 15,1-1-304-15,0 1 32 16,1-1 0-16,-1-2 0 0,1 1 80 0,2 1 32 16,2 2 0-16,-1 1 0 0,2 1 160 0,1 0 0 15,2 4 0-15,-1 0 0 0,3 1 0 0,0 1 0 16,2 0 0-16,1 0 0 0,3 0 0 0,-2 0 0 15,-2 0 0-15,1 0 0 0,3 0 192 0,0 0-48 16,0-2 0-16,-1 2 0 0,-3-1-16 0,0-1 0 16,0 1 0-16,-2-2 0 0,-1 0-128 0,-1-1 160 0,1 1-160 0,0-1 160 15,-1 0 32-15,-1 0 0 16,1-1 0-16,-1 1 0 0,1 1-64 0,1-1 0 0,-1 1 0 0,-2 2 0 16,0-1-128-16,2 2 0 15,-3-1-192-15,0 1 192 16,-1 1-1152-16,1 1-96 0</inkml:trace>
  <inkml:trace contextRef="#ctx0" brushRef="#br0" timeOffset="142151.57">14463 15375 12047 0,'7'-1'256'0,"-4"0"64"0,0-1 16 0,0 1 0 0,-1-1-336 0,1 1 0 0,0 0 0 0,3-2 0 0,2-2 3936 0,4 0 720 0,0-2 144 0,-2 0 64 0,0 0-1120 0,-2 0-224 16,0 0-32-16,-3-1 32 0,1 1-2064 0,-2 0-416 15,-1-1-80-15,0-2 32 0,-2 0-336 0,1-1-64 16,-1-2-16-16,-1-1 48 0,0 3-160 16,-1-2-16-16,-1 2-16 0,-1-1 32 0,0 2-160 0,-1 1-48 15,-1 0 0-15,-2 3 48 0,-1 4-176 0,0 0-128 16,0 4 144-16,-2 2-16 0,-2 1-128 0,1 4 0 15,0 4 0-15,-2 1 0 0,0 3 0 0,3 1-176 0,1 0 176 0,1 2-176 16,4 0 176-16,4-20-192 16,-3 40 192-16,3-40-144 0,0 0 144 0,15 56-208 15,-15-56 80-15,0 0 128 0,0 0-144 0,39 57 144 0,-39-57-160 0,0 0 160 16,0 0 0-16,0 0 0 16,61 32-128-16,-61-32 128 0,0 0 0 0,0 0 0 0,58 6 0 0,-46-6 0 0,3 0-240 0,-3-2 16 31,1 2 0-31,-2 0 0 15,1-1-896-15,-4-1-176 0</inkml:trace>
  <inkml:trace contextRef="#ctx0" brushRef="#br0" timeOffset="142553.79">14785 15286 17503 0,'0'-5'1552'0,"0"2"-1232"15,2 0-320-15,-1 2 0 0,-1-1 4896 0,1 2 928 0,1 0 176 0,-1 2 32 16,3 1-4272-16,2 4-864 0,1 1-160 0,-7-8-32 15,0 0-128-15,0 0-32 16,30 58 0-16,-30-58 0 0,0 0-320 0,0 0-64 16,22 58-16-16,-22-58 0 0,0 0-144 0,0 0 160 15,0 0-160-15,0 0 160 0,0 0-160 0,0 0 0 0,0 0 0 0,33 52 0 16,-32-53 0-16,-1-1 0 16,0 0 0-16,0-3 0 0,2 1 128 0,-2-2-128 15,0-1 0-15,1-1 128 0,-1-2 64 0,-1-3 16 16,2 1 0-16,-1-3 0 0,2 0 80 0,-1-2 16 0,2-3 0 0,1 2 0 15,0 1-112-15,2-2 0 0,0 3-16 0,-1 1 0 0,2 3-176 0,-1 3 0 16,1 2 0 0,-1 3 0-16,-1 2 0 0,1 2 0 15,-6 0 0-15,0 0 0 0,0 0 0 0,0 0 0 0,0 0 0 0,35 58 0 0,-35-58-128 0,0 0 128 32,21 58 0-32,-21-58 0 0,0 0 0 0,17 54 0 15,-17-54 0-15,0 0 0 0,33 59 0 0,-33-59 0 0,0 0 0 0,0 0 0 0,0 0 0 0,45 54 0 16,-45-54 0-16,0 0 0 0,0 0 0 0,0 0 0 15,0 0 0-15,0 0-13920 16,0 0-2832-16</inkml:trace>
  <inkml:trace contextRef="#ctx0" brushRef="#br0" timeOffset="142974.22">15388 14897 32255 0,'5'1'1424'0,"-4"0"304"0,2 2-1392 0,-2 1-336 15,-1 1 0-15,0-3 0 0,2 6 1408 0,-1 1 192 0,2 10 64 0,-3-19 0 0,7 58-400 0,-7-58-80 0,7 73-16 0,-7-73 0 16,6 78-560-16,-6-78-112 15,4 83-32-15,-1-40 0 0,-2 0-208 0,-1-43-32 16,9 70-16-16,-9-70 0 0,0 0-208 0,17 63 0 16,-17-63 0-16,0 0 0 0,0 0 128 0,0 0-128 15,0 0 176-15,0 0-176 0,0 0 256 0,0 0-48 16,0 0-16-16,0 0 0 0,0 0 96 0,0 0 16 16,0 0 0-16,0 0 0 0,0 0 16 0,15 0 0 15,-26-13 0-15,-3 2 0 0,-2-2-320 0,-2 1 128 0,-2 2-128 0,2 0 0 16,-1 4 128-16,1 2-128 15,2 4 0-15,2 1 0 0,3 5 0 0,1 3 0 0,4-1 128 0,2 2-128 16,1 0 0-16,3 1 0 0,3 2 0 0,3-2 0 16,1 0 0-16,-7-11 0 0,0 0 0 0,0 0 0 0,70 36 192 0,-70-36 48 15,51 10 0-15,-51-10 0 16,54 8-48-16,-54-8-16 0,52 6 0 0,-52-6-14896 16,48 5-2960-16</inkml:trace>
  <inkml:trace contextRef="#ctx0" brushRef="#br0" timeOffset="193686.58">17476 12971 6447 0,'0'-1'576'0,"0"-1"-576"0,2 2 0 0,-2 0 0 0,1 0 848 0,0-1 64 0,1 1 16 0,2-3 0 16,-1 1 592-16,1 0 112 0,0 2 32 0,-1-2 0 15,1 1-224-15,-1 1-32 0,-1 0-16 0,1 0 0 16,-1 1 32-16,1-1 16 0,0 0 0 0,0 2 0 16,0-2-288-16,1 0-64 0,-1-2-16 0,2 2 0 15,1-1-160-15,0 1-16 0,1-2-16 0,-2 1 0 16,2 0-272-16,1-1-48 0,-1 1-16 0,1-2 0 15,1 1-144-15,-1 1-16 0,2 0-16 0,0-1 0 0,0 1-64 0,1-1-16 16,0 1 0-16,-1 0 0 0,3-1-32 16,-2 2 0-16,2-1 0 0,1-1 0 0,0 1-80 0,-1 0-32 15,1-2 0-15,0 1 0 0,-1 2-144 0,-2-1 192 16,3-1-192-16,-1 2 192 0,0 0-192 0,-2 0 160 16,3 2-160-16,-1-2 160 0,0 1-160 0,-2-1 192 15,2 2-192-15,-2-1 192 0,0 1-192 0,0-2 0 0,2 1 144 0,-2 0-144 16,2 1 0-16,0-2 0 15,1 1 0-15,0 1 128 0,0-1-128 0,0 0 0 0,-14-1 0 16,0 0 128-16,0 0-128 0,65 5 0 16,-65-5 0-16,0 0 128 0,0 0-128 0,67 5 0 15,-67-5 0-15,0 0 0 0,0 0 0 0,70 7 0 16,-70-7 0-16,0 0 128 0,57 7-128 0,-57-7 0 16,0 0 0-16,0 0 128 0,73 10-128 0,-73-10 0 15,0 0 0-15,0 0 128 0,75 13-128 0,-75-13 0 0,0 0 0 0,0 0 0 16,75 13 0-16,-75-13 0 15,0 0 0-15,61 7 0 0,-61-7 0 0,0 0 0 16,68 10 0-16,-68-10 0 0,0 0 0 0,66 8 0 0,-66-8 0 0,0 0 0 16,68 11 0-16,-68-11 0 0,0 0 0 0,68 13 0 15,-68-13 0-15,0 0 0 0,67 16 0 0,-67-16 0 16,0 0 0-16,65 14 0 0,-65-14 0 0,0 0 0 16,70 17 0-16,-70-17 0 0,0 0 0 0,67 18 0 15,-67-18 0-15,0 0 0 0,68 17 0 0,-68-17 128 16,0 0-128-16,70 14 0 0,-70-14 0 0,0 0 0 0,62 16 0 0,-62-16 0 15,0 0 0-15,70 14 0 0,-70-14 0 0,0 0 0 16,74 18 0-16,-74-18 0 0,0 0 0 0,70 19 0 16,-70-19 0-16,0 0 0 0,71 18 0 0,-71-18 0 15,0 0 0-15,64 17 0 0,-64-17 0 0,0 0 0 16,60 16 0-16,-60-16 128 0,0 0-128 0,64 12 0 16,-64-12 0-16,0 0 128 15,0 0-128-15,73 14 0 0,-73-14 0 0,0 0 128 0,67 15-128 0,-67-15 0 16,0 0 0-16,68 16 0 0,-68-16 0 0,0 0 0 15,63 22 0-15,-63-22 128 0,0 0-128 0,0 0 0 0,81 35 0 0,-81-35 0 16,0 0 0-16,0 0 0 0,70 37 0 0,-70-37 0 16,0 0 0-16,0 0 0 0,67 35 0 0,-67-35 0 15,0 0 0-15,60 31 0 0,-60-31 0 16,0 0 0-16,61 28 0 0,-61-28 0 0,0 0 0 0,64 27 0 16,-64-27 0-16,0 0 0 15,68 31 0-15,-68-31 0 0,0 0 0 0,65 34 0 16,-65-34 0-16,0 0 0 0,0 0 0 0,79 43 0 15,-79-43 0-15,0 0 0 0,59 36 0 0,-59-36 0 0,0 0 0 0,58 37 0 16,-58-37 0-16,0 0 0 0,0 0 0 0,75 45 0 0,-75-45 0 0,0 0 0 16,0 0 0-16,73 45 128 15,-73-45-128-15,0 0 0 0,0 0 0 0,75 46 0 16,-75-46 0-16,0 0 0 0,0 0 0 0,74 49 128 0,-74-49-128 0,0 0 0 16,57 42 0-16,-57-42 0 15,0 0 0-15,57 46 0 0,-57-46 0 0,0 0 0 16,52 43 0-16,-52-43 0 0,0 0 0 0,52 46 128 15,-52-46-128-15,0 0 0 0,53 45 0 0,-53-45 0 0,0 0 0 0,55 44 0 16,-55-44 0-16,0 0 0 16,58 42 0-16,-58-42 0 0,0 0 0 0,63 38 0 0,-63-38 0 0,0 0 0 15,60 36 0-15,-60-36 128 0,0 0-128 0,0 0 0 16,76 48 0-16,-76-48 0 0,0 0 0 0,59 42 0 0,-59-42 0 0,0 0 0 16,60 47 0-16,-60-47 0 15,0 0 0-15,60 48 0 0,-60-48 0 0,0 0 0 0,63 48 0 0,-63-48 0 16,0 0 0-16,0 0 0 0,72 53 0 0,-72-53 0 15,0 0 0-15,63 43 0 0,-63-43 0 0,0 0 0 16,67 45 0-16,-67-45 0 16,0 0 0-16,63 45 0 0,-63-45 0 0,0 0 0 15,65 48 0-15,-65-48 0 0,0 0 0 0,62 47 0 16,-62-47 0-16,0 0 0 0,62 49 0 0,-62-49 0 16,0 0 0-16,61 48 0 0,-61-48 0 0,0 0 0 15,61 50 0-15,-61-50 0 0,0 0 0 0,55 46 0 0,-55-46 0 0,0 0 0 16,58 44 0-16,-58-44 0 0,0 0 0 0,58 45 0 15,-58-45 0-15,0 0 0 0,0 0 0 0,73 61 0 16,-73-61 0-16,0 0 0 0,65 55 0 0,-65-55 0 16,0 0 0-16,61 55 0 0,-61-55 0 0,0 0 0 15,59 54 0-15,-59-54 0 0,0 0 0 0,57 54 0 16,-57-54 0-16,0 0 0 0,55 58 0 0,-55-58 0 0,0 0 0 0,54 57 0 16,-54-57 0-16,0 0 0 15,48 54 0-15,-48-54 0 0,0 0 0 0,48 52 0 16,-48-52 0-16,0 0 0 0,49 56 0 0,-49-56 0 15,0 0 0-15,47 59 0 0,-47-59 0 0,0 0 0 16,46 59 0-16,-46-59 0 0,0 0 0 0,50 65 0 16,-50-65 0-16,0 0 0 0,49 67 0 0,-49-67 0 15,0 0 0-15,45 65 0 0,-45-65 0 0,0 0 0 16,43 66 0-16,-43-66 0 0,0 0 0 0,39 66 0 16,-39-66 0-16,0 0 0 0,44 70 0 0,-44-70 128 0,0 0-128 15,44 66 0-15,-44-66 0 0,0 0 0 0,38 57 0 0,-38-57 0 16,0 0 0-16,42 63 0 0,-42-63 0 0,0 0 0 15,44 59 0-15,-44-59 0 0,0 0 0 0,43 60 0 16,-43-60 0-16,0 0 0 0,41 61 0 0,-41-61 0 0,0 0 0 0,36 52 0 16,-36-52 0-16,0 0 0 0,0 0 0 0,43 56 128 15,-43-56-128-15,0 0 0 0,0 0 0 0,42 68 0 16,-42-68 0-16,0 0 144 0,0 0-144 0,42 69 0 16,-42-69 160-16,0 0-160 0,32 60 128 0,-32-60-128 15,0 0 144-15,33 60-144 16,-33-60 160-16,0 0-160 0,30 56 128 0,-30-56-128 0,0 0 0 0,0 0 144 15,38 63-144-15,-38-63 160 16,0 0-160-16,0 0 160 0,43 58-160 0,-43-58 192 16,0 0-192-16,0 0 192 0,0 0-192 0,39 59 160 15,-39-59-160-15,0 0 160 0,0 0-160 0,0 0 192 0,0 0-192 0,0 0 192 16,44 55-192-16,-40-49 192 0,-1-2-192 0,1 2 192 16,-1-2-64-16,0-1 0 0,0 1 0 0,0-1 0 15,1 1-128-15,-1-1 192 0,-1 0-192 0,3 1 192 16,-2-2-192-16,1 0 0 0,0 1 144 0,-3 0-144 15,4 0 0-15,-1 0 0 0,-1 0 0 0,0-2 0 16,1 3-128-16,-3-1-112 0,1 1-16 0,-1 2 0 16,0 0-800-16,-2-1-160 0</inkml:trace>
  <inkml:trace contextRef="#ctx0" brushRef="#br0" timeOffset="196591.94">16873 12109 1839 0,'0'-4'160'0,"1"-3"-160"0,1 3 0 0,-1 4 0 0,1-2 560 0,1-2 80 0,1-6 0 0,3-4 16 16,0-2 192-16,1 1 48 0,-1 4 0 0,-2 3 0 0,-1 4 224 0,-3 4 48 0,1 2 16 0,-4 5 0 15,1 1 144-15,-1 5 16 0,0 0 16 0,-3 4 0 16,1 5-112-16,-1 4-32 0,-1 3 0 0,2 2 0 15,1 0-272-15,1-1-64 0,1-2-16 0,1-28 0 16,1 67-304-16,-1-67-64 0,9 85-16 0,-9-85 0 31,13 97-304-31,-13-97-176 0,15 102 192 0,-15-102-192 0,11 100 128 0,-11-100-128 0,7 95 0 0,-4-43 0 32,2 7 160-32,-1 5-32 0,-1 2 0 0,-1 2 0 0,1-3 176 0,-1 1 16 15,-2-2 16-15,1-5 0 0,-1-4 112 0,1 5 0 0,1 6 16 0,1 2 0 16,0 1-64-16,-1-2-16 0,0-2 0 0,1-6 0 0,-2-5-48 0,2 6-16 15,3 12 0-15,-2 2 0 16,0-8-48-16,2 1-16 0,-1 2 0 0,0-5 0 16,-1-8-96-16,0 6-32 0,2 10 0 0,1 3 0 15,-2 1-128-15,1-2 0 16,0-1 0-16,-2-5 128 0,-4-68-128 0,7 109 128 16,-4-43-128-16,0 5 128 0,1 0 0 0,0-2-128 15,0-4 192-15,1-3-64 0,-1-1-128 0,-1-5 192 16,-3-56-192-16,7 105 192 0,-4-47-192 0,-1 0 160 0,1-2-160 0,1-1 160 15,-1-1-160-15,0-2 0 0,0-2 0 0,-2-1 128 16,-1-49-128-16,5 98 0 0,-5-98 0 0,2 86 128 16,-2-86-128-16,2 89 0 0,-2-89 0 0,1 86 0 0,-1-86 0 0,4 82 128 15,-4-82-128-15,3 76 0 16,-3-76 0-16,3 74 0 0,-3-74 128 0,3 72-128 0,-3-72 0 0,3 62 0 16,-3-62 0-16,3 63 128 0,-3-63-128 0,4 61 0 15,-4-61 0-15,3 55 0 16,-2-29 0-16,2-4 0 0,-2 1 144 0,1-2-144 0,-1-1 144 0,1-3-144 0,-1 1 192 0,-1-1-192 31,1-1 272-31,-1-1-48 0,2-1-16 0,-1 0 0 16,1-2 32-16,-2 0 0 0,1 1 0 0,0-2 0 0,-1-1-64 0,0 0-16 0,0-1 0 15,0-1 0-15,2-1 0 0,-2-1 0 16,0 0 0-16,0-4 0 0,0 1-16 0,0 0 0 16,0-2 0-16,1 1 0 0,-1-1 0 0,0-1 0 15,0 2 0-15,0-2 0 0,0 0-16 0,0-2-128 16,0 2 192-16,2-1-64 0,-2-1-128 0,0 1 192 0,-2-2-192 0,2-1 192 15,2 1-192-15,-4-1 128 16,2 0-128-16,0 1 128 0,-1-1-128 0,1 1 0 0,0 0 0 0,0 0 0 31,0 0-384-31,0 2-48 0,0 0-16 0,0-1 0 16,1 2-1360-16,-1 0-288 0,0 0-48 0,2 0-13056 0</inkml:trace>
  <inkml:trace contextRef="#ctx0" brushRef="#br0" timeOffset="197526.74">16031 17342 2751 0,'-4'-1'256'0,"1"1"-256"0,2 0 0 0,1 0 0 0,-2 1 640 0,1-1 96 0,-1 0 16 0,-2 1 0 0,0-1 304 0,0 2 64 15,-1-2 16-15,1 0 0 0,3 0 448 0,1 0 80 16,1 0 32-16,2 1 0 16,1-1-160-16,2 0-16 0,1 2-16 0,3-1 0 15,3 2-192-15,2-2-32 0,5 1-16 0,2-1 0 16,7 1-480-16,0-1-80 0,2-1-32 0,3 0 0 16,0 0-128-16,3 0-32 0,0 1 0 0,1-1 0 15,0 3-144-15,-5-1-48 0,-4 0 0 0,2 0 0 0,5 3 0 0,5 1-16 16,7 1 0-16,4 2 0 0,2-4-80 0,2 1-16 15,2-3 0-15,7-2 0 16,4-1-16-16,5 0 0 0,-7 0 0 0,4 0 0 16,5 2 80-16,6-1 16 0,6 0 0 0,1 2 0 0,-2 2 32 0,4 0 0 15,6 4 0-15,-1-1 0 16,-4 1-48-16,3-1 0 0,7 1 0 0,3-1 0 0,4 0-80 0,3 1 0 16,1-1-16-16,1-2 0 0,6 0-48 0,3-3-128 15,0-1 192-15,3 0-64 0,1-2 0 0,3-2 0 16,3 1 0-16,2-2 0 0,-3 0 64 0,-1 2 16 15,3 0 0-15,2-1 0 0,1 4-16 0,3-2 0 16,4 2 0-16,-3 1 0 0,-16 3-32 0,7-2-16 16,8 2 0-16,0 1 0 0,-23-2 32 0,12 1 0 15,16-2 0-15,9 2 0 0,-1 1-176 0,-2-3 192 0,0-2-192 16,-4 0 192-16,-13 1-192 0,9 0 128 0,11-1-128 16,-4-1 128-16,-23 2-128 0,10 0 128 15,11-2-128-15,5 2 128 0,-4 1-128 0,-4 0 192 16,-6-2-192-16,-3 2 192 0,-5 2-64 0,-6-2-128 15,-5 0 192-15,-3 0-64 0,-1 5 32 0,-6-4 0 0,-5 1 0 0,-1 0 0 16,1-1 0-16,-4 1 0 0,0 1 0 0,-11-3 0 0,-12 1-32 16,2-1 0-16,2 2 0 0,-3-2 0 0,-2 1-128 0,-5 0 160 15,-2-3-160-15,-9 0 160 0,-13-1-160 0,-1 1 0 16,-1-2 0-16,-5 0 0 0,-4 0 0 0,-7 0 0 16,-8 0 0-16,-6 0 0 0,-6-2 0 15,-6-1 0-15,-4 1 0 0,-7-3 0 31,-2 1-592-31,-6-1 0 0,-5-1 0 0,-5 3-12128 0,-2 0-2416 0</inkml:trace>
  <inkml:trace contextRef="#ctx0" brushRef="#br0" timeOffset="201451.86">27153 12314 13823 0,'-2'-1'1216'0,"1"-2"-960"0,0 1-256 0,1 2 0 0,-2-1 1056 0,1 0 160 0,-1-1 48 0,-2-2 0 0,0 1 800 0,0 0 176 15,-2 3 16-15,2 2 16 0,-1 0-1120 0,1 6-208 16,-1 0-48-16,0 3-16 0,0 5-48 0,0 1-16 16,1 4 0-16,1 3 0 0,3-24-240 0,-4 62-64 15,3-24 0-15,-1 3 0 0,1 6-176 0,0 1-32 16,1 3-16-16,0 0 0 0,0 1 160 0,0 6 16 0,1 5 16 0,2 4 0 15,1 1 0-15,0 1 0 16,2-1 0-16,-2 1 0 0,0 0-176 0,2 0-48 0,-2 2 0 16,2 1 0-16,0-1-64 0,1-1-32 15,1 4 0-15,-1-4 0 0,-3 0-160 0,2 0 160 0,0 2-160 0,-1 0 160 16,1 0-32-16,-2 0 0 0,2 3 0 0,-2 0 0 16,0-1-128-16,-1 1 192 0,1 1-192 0,-2-1 192 15,1 2-192-15,-3-5 128 0,-2-4-128 0,1 7 128 16,-5 6-128-16,2 3 192 0,1 1-192 0,-1 0 192 15,-2-3-192-15,1-2 192 0,-1 0-192 0,-1 0 192 16,0-1-192-16,0 2 0 0,0-2 0 0,0-4 128 16,1-2-128-16,-1-2 0 0,1-3 0 0,1-2 128 15,0-1-128-15,1-4 0 0,1 0 0 0,0-2 0 16,2-3 0-16,0-1 0 0,1-1 128 0,-2-2-128 16,1-1 0-16,-2 0 0 0,2 0 0 0,1-2 128 15,-2 1-128-15,2-1 0 0,0-3 144 0,0-1-144 0,2-1 128 0,-1-8-128 16,-1-36 128-16,4 68-128 0,-4-68 0 15,9 69 0-15,-9-69 0 0,12 60 128 0,-12-60-128 0,16 55 0 16,-16-55 0-16,0 0 0 0,28 69 0 0,-28-69 0 16,0 0 0-16,34 51 0 0,-34-51 0 0,0 0 0 0,45 45 0 0,-45-45-128 15,0 0 128-15,62 35-160 16,-62-35 160-16,0 0-160 0,78 23 160 0,-78-23-208 0,62 10 80 16,-62-10 128-16,67 7-192 0,-67-7 192 15,76 6-160-15,-76-6 160 0,88 5 0 0,-88-5-144 16,94 7 144-16,-43-4 0 0,4 0 0 0,-4 0 0 15,-51-3 0-15,102 4-128 0,-43-1 128 0,5-2 0 16,1 1 0-16,0-2 0 0,0-2 0 0,0 1 0 16,-5-1 0-16,5 0-128 0,6 0 128 0,2 1 0 15,8 1 0-15,-2 0 0 0,2 0 0 0,-2 0 0 0,-2 1 0 0,7 1-128 16,3 2 128-16,2 0 0 16,3 2 0-16,-3-2 0 0,-8 0 0 0,6 0 0 15,9 3 0-15,2-1-128 0,-2 1 128 0,1-1 0 0,4-2 0 0,-5 0 0 16,-7 2 0-16,1 0 0 0,0 2 0 0,4-2 0 15,-1-2 0-15,-1 0 0 0,-2 3 0 0,1-1 0 16,-1 2 0-16,0-1 0 0,1 1 0 0,-5-4 0 0,-6 0 0 0,8 0 0 16,5 3 0-16,-2 0 0 0,-4-2 128 0,-8-4-128 15,-4 2 128-15,3 0-128 16,4 2 128-16,0 2-128 0,0-1 160 0,-5 0-160 16,1-1 176-16,-6 1-176 0,-11-2 192 0,2 2-192 0,2 1 192 0,2 0-64 15,-4 2 0-15,-6-4-128 16,-5-1 192-16,-52-4-192 0,92 9 192 0,-92-9-192 0,72 4 224 0,-72-4-64 15,66 4-16-15,-66-4 0 16,63 5-144-16,-63-5 192 0,49 2-192 0,-49-2 192 0,0 0-192 0,50 0 0 16,-50 0 0-16,0 0 0 15,0 0-480-15,0 0-32 0,12-12 0 0,-19 6 0 16,-3-2-816-16,-4-4-160 0</inkml:trace>
  <inkml:trace contextRef="#ctx0" brushRef="#br0" timeOffset="202456.66">27724 16667 3679 0,'-3'1'320'0,"1"-1"-320"0,4 2 0 0,-1-1 0 0,1 0 1296 0,0 1 192 0,3-1 48 0,-5-1 0 0,0 0-384 0,0 0-64 0,0 0 0 0,73 10-16 15,-73-10 256-15,55-1 48 0,-55 1 16 0,64-9 0 0,-64 9-176 0,56-7-48 16,-56 7 0-16,69-8 0 0,-69 8-160 0,77-7-48 31,-77 7 0-31,82-12 0 0,-82 12 16 0,84-14 0 16,-84 14 0-16,87-18 0 0,-42 6-592 0,-1 0-128 15,-2 0-32-15,5-2 0 0,5-1 800 0,4-4 144 0,4 0 48 16,2-4 0 0,-3-1-1648-16,2 1-320 0,-2 1-64 0,-1-1-16 0,-6 3 1008 0,6-2 192 0,6-4 32 0,4 0 16 15,2-3 64-15,0 1 16 0,-3-2 0 0,0 1 0 16,2-2-48-16,0 0 0 0,-8 4 0 0,1 0 0 16,3 0 64-16,-3-1 0 0,0-2 0 0,-1 0 0 0,0 1-16 0,-3-1 0 15,0 0 0-15,1-3 0 0,3-4-240 0,5-4-32 0,2-2-16 0,-1-2 0 31,-3 0-80-31,1 0-128 0,2-3 176 0,0 3-176 16,-3 2 160-16,0-2-160 0,0-2 128 0,-2-1-128 16,-4 2 0-16,-3 0 0 0,-3 3 128 0,-5 2-128 15,-3 3 0-15,3-5 0 0,3-2 0 0,2 0 128 0,2-2-128 0,-2-1 0 16,-3 1 0-16,-4 1 128 0,-3 1 0 0,-4-1 0 16,-2 1 0-16,1-3 0 0,3-1 64 0,-4 4 16 15,-6 6 0-15,3-2 0 0,4-4-16 0,3-4 0 16,4-5 0-16,0-4 0 0,-1-1-48 0,-3 1-16 15,-3 0 0-15,-1 0 0 0,-3 3-128 0,0 0 0 16,0 1 144-16,-2 1-144 0,4 0 128 0,-5 4-128 16,-4 4 160-16,-3 2-160 0,1-1 128 0,2-2-128 15,2-5 0-15,3 0 0 0,0-1 128 0,-1 2-128 0,-1 1 0 16,-2 2 144-16,-3 3-144 0,-2 4 0 0,-2 3 144 0,-1 3-144 16,-3 4 0-16,-1 1 128 0,0 2-128 0,0 0 0 15,-2 3 0-15,0 1 0 0,-1 2 0 16,-2 3 0-16,1 1 0 0,-4 1 0 0,-2 3 0 0,-2 2-192 15,-1 1-96-15,-3 3-32 0,0 2 0 0,-3 0 0 16,2 3-64-16,-2 0 0 0,-2 2-16 0,1-1 0 31,0 2-336-31,1 1-64 0,-1 0-16 0,0 3-17088 0</inkml:trace>
  <inkml:trace contextRef="#ctx0" brushRef="#br0" timeOffset="205847.48">27338 7033 11967 0,'-3'7'1072'0,"0"3"-864"0,2-1-208 0,1-7 0 0,0 3 0 0,-3 9 176 0,0 3-176 0,-2 11 160 0,-1 11 656 0,-1 11 128 0,-2 6 16 0,1 5 16 16,1 1 112-16,-2 3 0 0,2 5 16 0,3-1 0 15,0 1 112-15,1 4 0 0,2 5 16 0,1 3 0 32,1 3-400-32,0-2-96 0,1 2-16 0,1-2 0 0,-1 2-80 0,1-2-32 0,1 3 0 0,-1-1 0 15,0 0-64 1,0-7-16-16,-2-10 0 0,2 8 0 15,0 11 112-15,1 2 32 0,2 0 0 0,-2-2 0 16,0-4-96-16,2-1-32 0,0 0 0 0,2 1 0 16,3 2-48-16,1 1-16 0,-2-3 0 0,-2-13 0 0,-2-11-224 0,1 6-64 15,1 8 0-15,1 7 0 0,-1 2 224 0,1-1 32 16,-1 0 16-16,2-2 0 0,0 2-112 0,0-1-32 16,0 1 0-16,0-4 0 0,1-3-192 0,0-3-128 15,-1-4 128-15,-1 0-128 0,1 2 144 0,-2-3-144 16,-1-1 192-16,0-3-192 0,2-2 192 0,-4-4-192 0,2 1 192 0,-1-5-192 15,0-1 144-15,-6-51-144 16,11 85 0-16,-11-85 144 0,11 75-144 0,-11-75 128 0,12 65-128 0,-12-65 128 16,8 48-128-16,-8-48 0 0,0 0 0 0,0 0 0 15,0 0 0-15,11 50-256 0,-12-48 48 16,-2-5 0-16,-1 0-1280 0,-2-2-256 0</inkml:trace>
  <inkml:trace contextRef="#ctx0" brushRef="#br0" timeOffset="206373.92">26099 11714 5519 0,'17'-5'240'0,"-3"2"64"15,2 1-304-15,-2-1 0 0,-2 0 0 0,0 2 0 0,3-2 240 0,12-1-16 0,18-2 0 0,17-4 0 0,20-1 368 0,6-3 80 0,2-2 16 0,-1 2 0 16,-2-2 80-16,2 4 0 0,7-1 16 16,4 0 0-16,2 1-224 0,-1-4-48 15,-2 2-16-15,6 0 0 0,8 1-496 0,5-1 0 0,4 0 0 0,-1 0 0 16,-9 1 192-16,5 2-48 0,8 1-16 0,-1 0 0 0,-11 1 0 0,7 2-128 31,7 2 192-31,4 2-64 0,4 3 160 0,-5-2 32 16,-3 2 0-16,-1 2 0 0,1 2 224 0,3-1 48 15,2 1 16-15,-9 0 0 0,-11 2 400 0,1-2 80 16,3 2 0-16,5-2 16 0,6 2-64 0,-1-2-16 0,-9-1 0 16,2-2 0-16,2 1-16 0,1-1-16 0,1-1 0 15,-7 0 0-15,-15 0 0 0,3 0 0 0,2 1 0 0,-13-1 0 16,-16 2-256-16,8-2-48 0,10 3-16 0,4-2 0 0,-5 3-144 0,-3-1-16 15,-5 0-16-15,-8 0 0 16,-16-2-48-16,-1 2-16 0,-2-1 0 0,-1-1 0 16,-5 2-176-16,0-2-48 0,-8 1 0 0,-45-2 0 15,80-2-80-15,-80 2-128 0,65-4 176 0,-65 4-176 16,56-9 0-16,-32 4 0 0,-5-1 0 0,-2 0 0 0,-3 1 0 0,-4 1-304 16,0-2 48-16,-4-1 0 15,-1 0-928-15,0-2-176 0,-2-1-48 0,-3 1-14224 16</inkml:trace>
  <inkml:trace contextRef="#ctx0" brushRef="#br0" timeOffset="207766.75">27941 11130 13823 0,'-3'-10'1216'0,"2"3"-960"0,1 1-256 0,0 2 0 0,1 1-384 0,1 1-128 0,-1-3-32 0,2 0 0 0,0-4 800 0,2-3 176 16,2-4 16-16,2-4 16 0,-2-1 624 0,0-2 112 16,0-1 16-16,0-1 16 0,-1 0 400 0,1-2 80 15,0-2 16-15,0 1 0 0,0 0-320 0,2-3-64 16,-1 0-16-16,2-2 0 0,3-2-336 0,1-3-64 16,3-3-16-16,1-2 0 0,2 1-144 0,1-2-48 15,3-2 0-15,3-4 0 0,3 2-352 0,-2-3-80 16,0 3-16-16,0 3 0 0,-1 0-32 0,3-3-16 15,2-3 0-15,1-1 0 0,2-1 32 0,-4 4 16 0,-3 7 0 0,2-4 0 16,1 0 0-16,3-5 0 0,1-1 0 0,2-1 0 16,1 1-16-16,2-2-16 0,2-2 0 0,3-2 0 15,5 0-48-15,2-1 0 0,6-2 0 0,-1 3 0 16,-11 11-48-16,5-1-16 0,7-5 0 0,6-5 0 16,0-2-128-16,4 3 0 0,-1-1 144 0,-4 4-144 0,-9 9 0 15,1 0 128-15,4-2-128 0,1-1 0 16,0 1 128-16,0 2-128 0,-2 3 128 0,0-2-128 15,1 1 128-15,-4 4-128 0,-8 8 160 0,3-3-160 0,13-3 128 0,4-1-128 16,11-2 0-16,1 1 144 0,2 1-144 0,-8 4 0 0,-13 7 0 0,5-1 0 31,9-2 0-31,6-1 0 0,4 1 128 0,-3 2-128 16,-2 0 0-16,-24 8 0 0,-15 6 0 0,3-2 0 0,14-1 128 0,13-2-128 16,8-1 0-16,3 0 128 0,-6 2-128 0,-3-2 0 15,-2 0 144-15,-32 10-144 0,-8 3 0 0,-2-1 144 16,3 1-144-16,5-3 0 0,10 0 128 0,14-4-128 15,5 0 0-15,1-2 0 0,-1 3 128 0,-6 1-128 16,-4 0 0-16,-31 7 0 0,-4-1 0 0,0 0 128 16,-2 2-128-16,2-1 0 0,0-1 176 0,-2 0-176 15,2 1 160-15,0-2-160 0,0-1 160 0,2 0-160 16,2 0 160-16,2-1-160 0,-1-1 0 0,-1 2 0 0,-3 1 0 16,-1 0 0-16,-4-1 0 0,-2 3 0 15,-3-1-128-15,-2 1 128 0,-2 0-576 0,-2 2 0 0,-2-1 0 0,-2 1-11776 16,-1 2-2352-16</inkml:trace>
  <inkml:trace contextRef="#ctx0" brushRef="#br0" timeOffset="-140669.45">9054 15234 4607 0,'-3'2'400'0,"0"-1"-400"0,3 0 0 0,0-1 0 0,0 0 608 0,0 0 32 0,-1 2 16 0,0-1 0 0,-1 2 528 0,1 0 96 0,1-2 32 0,0 2 0 16,1 1 688-16,2 1 144 0,0 0 32 0,0 4 0 16,1 2 64-16,-1 5 32 0,1 1 0 0,-1 2 0 15,-2 4-560-15,2 1-112 0,-2 1-32 0,1-1 0 16,-2-1-544-16,1-2-96 0,1-2-32 0,-1-1 0 16,2-1-272-16,0-3-64 15,0 0-16-15,1-3 0 0,0-1-160 0,0-1-48 0,2-1 0 0,0-2 0 16,1 0-64-16,-2-1-16 0,2-1 0 15,0 2 0-15,0-2-96 0,1-1-32 0,-1 0 0 0,0 0 0 16,0-3-128-16,0 0 160 0,1-2-160 0,-1 0 160 16,0-3-160-16,2 0 128 0,-2-2-128 0,1-2 128 15,-1 1 0-15,2-2-128 0,-1-2 192 0,1 0-64 16,1-2-128-16,0 1 192 0,1-3-192 0,-1 2 192 16,1-1-192-16,-1-1 128 0,1 2-128 0,-1 1 128 15,2 3-128-15,-3 2 0 0,1 2 0 0,0 3 128 16,-1 2-128-16,1 2 0 0,-3 4 0 0,1-1 0 15,1 2 0-15,-2 2 0 0,0 2 0 0,0 1 0 16,-2 2 0-16,0 0 0 0,-1-1 0 0,-1 3 0 16,0 0 0-16,-1 1 0 0,0-1 0 0,-2 1 0 15,1-2 0-15,-2-1 0 0,1-4 0 0,0 0 0 0,0-3 0 0,0-1 0 16,0-2 0-16,1 0 0 0,-1-3 0 0,0-2 0 0,0 0 144 0,0-4-144 16,0 0 304-16,0-2-16 15,0-3 0-15,2-2 0 0,-2 0 848 0,1-2 160 16,2-4 48-16,0-2 0 0,1-2-1776 0,-1-1-336 0,2-1-80 0,1-3-16 15,4-2 720-15,1 2 144 0,2 5 0 0,1 1 0 0,3 0 0 0,3 1 0 16,1 3 0-16,0 2 0 0,0 5 0 0,-1 2 0 31,-1 7 0-31,-4 2 0 0,1 2 0 0,-16-2 0 16,0 0 0-16,0 0 0 0,0 0-144 0,65 60 144 16,-65-60 0-16,0 0-144 0,21 63 144 0,-18-40 0 0,1 1-144 15,-1-1 144-15,-3-1 0 0,-2-3 0 0,2-2 0 0,0-2 0 16,0-1 0-16,-1-1 0 0,1-2 0 0,0 1 0 15,-2-3 0-15,2 3 0 0,-1-2 0 0,0 0 0 16,-1-2 0-16,2 0-176 0,-1 0 176 0,1 0-192 16,-2-1-448-16,2 0-112 0,2 0-16 0,-1 0 0 31,3-1-1152-31,1 0-224 0</inkml:trace>
  <inkml:trace contextRef="#ctx0" brushRef="#br0" timeOffset="-139611.08">10275 15532 12895 0,'2'-4'1152'0,"1"0"-928"0,-1 0-224 0,-2 1 0 0,1 0 2160 0,0-3 384 0,2-4 80 0,2-5 0 0,0-6 672 0,-2-3 128 16,1 1 32-16,-4 3 0 0,0 3-1536 0,-3 2-320 15,-2 1-48-15,-1 2-16 0,-2 2-768 0,-1 1-176 16,-1 1-16-16,-1 3-16 0,0 1-192 0,-2 2-48 15,0 2 0-15,1 0 0 0,-3 3-128 0,3 1-16 16,-2 2-16-16,-1 2 0 0,1 1-160 0,3 1 128 0,1 0-128 0,0 1 128 16,2 4-128-16,1 4 0 0,1-1 0 0,3 2 128 15,3 1-128-15,0-1 0 16,3-3 0-16,1 3 0 0,-4-20 0 0,0 0 0 16,24 62 0-16,-24-62 0 0,0 0 0 0,0 0 0 0,44 61 0 0,-44-61 0 15,0 0 0-15,0 0 0 0,0 0 0 0,62 41 0 16,-55-37-144-16,2-3 144 0,2 2 0 0,2-3 0 15,2 1-144-15,-1-2 144 0,2 0 0 0,-2-2-144 16,-1-1 144-16,0-1 0 0,1 0 0 0,-3-2-128 16,2-2 128-16,-2-1 0 0,2 0 0 0,-3-1 0 15,-2 0 0-15,1-1 0 0,-2 3 0 0,-2-3 0 16,1-1 0-16,0 1 0 0,-1 0 128 0,-2 0-128 0,1-1 240 16,-2 0-32-16,-1 3 0 0,1-1 0 15,-2 1 48-15,0 0 0 0,1 0 0 0,-1 2 0 16,0 0-48-16,0 0 0 0,1 3 0 0,-1-2 0 15,3 1-80-15,0 0 0 0,0 2-128 0,1 1 192 16,3-1-192-16,-1 1 0 0,2 2 0 0,1-1 0 16,1 1 0-16,1 1 0 0,0 0 0 0,2 0 0 0,1 0 0 15,-1 0 0-15,1 0 0 0,-1-1 0 0,-1-2 0 16,0 1 0-16,-2 0 0 0,-1-3 0 0,1 3 0 0,-1-3 0 16,-1 1 0-16,-1 0 0 0,-1 0 0 0,0-1 0 15,-2 1 0-15,-1 0 0 0,-1 1 0 0,-2-1 0 16,2 2 0-16,-4 0 0 0,4 2 0 0,-4 0 0 15,2 0 0-15,-2 2 0 0,-1 4 176 0,0 1-176 16,-1 2 192-16,0-1-192 0,-1 3 128 0,1 1-128 16,1 3 0-16,-1 1 0 0,0-2 0 0,2 1 0 15,1 2 0-15,1 2 0 0,1 1 0 0,1-4 0 16,1 1 0-16,1-2 0 0,0-1 0 0,0-3 0 16,1-1 0-16,0 0 0 0,2-2 0 0,-1-1 0 0,1 0 0 15,-1-1 0-15,1 1 0 0,0-1 0 0,0-2 0 16,1 2 0-16,-1-2 0 0,0-1 0 0,2-2 0 0,-1 1 0 15,1-2-144-15,-1 0 144 0,1-2-128 0,-1-1 128 16,2 0-256-16,0 1 16 0,-1-1 16 0,0 0 0 31,0-1-224-31,1 1-64 0,0-1 0 0,0 1 0 0,-1 1-160 16,1 0-32-16,0-1-16 0,0 1 0 16,0 0-1088-16,0 0-224 0,1-1-32 0,-1 0-16 0,1-1-1312 0,1 1-256 0,-2 2-48 0,-1 0-16 15,0-1 1088 1,-2-1 192-16,0 2 64 0,-1-2 0 0,-1 0 1536 15,0 0 320-15,-3 2 64 0,1-2 16 0,-1 0 2576 0,-1-2 512 0,-1 0 96 0,0-2 32 0,-1 0 1184 0,-1 0 256 16,1-1 32-16,-1-2 16 16,0 0-2032-16,-3-1-384 0,1-1-96 0,-2 1-16 0,2-3-784 15,-1 0-144-15,-1 1-48 0,-1-1 0 16,0 1-224-16,1 2-48 0,2 1-16 0,0 4 0 0,-2 1-176 0,2 2-48 16,-2 4 0-16,0 1 0 0,2 2-128 0,0 0-128 15,-2 3 192-15,1 2-192 0,-1 2 0 0,0 2 0 16,2 1 0-16,1 2 0 0,1 0 0 0,2 4 0 15,1 1 0-15,2 1 0 0,0-1 0 0,2-1 0 16,-5-20 0-16,0 0 0 0,27 60 0 0,-20-45 0 16,0-4 0-16,0-1 0 0,-7-10 0 0,0 0 0 15,0 0 0-15,0 0 0 0,58 45-176 0,-45-42 176 16,-2-2-192-16,0-1 192 0,2 0-240 0,-1-3 64 16,0 0 16-16,1-1 0 15,-3 0-288-15,1 0-48 0,0-2-16 0,1-1 0 0,-2 3-416 16,1 0-96-16,-1-1 0 0,0 1-18064 0</inkml:trace>
  <inkml:trace contextRef="#ctx0" brushRef="#br0" timeOffset="-139089.62">11608 15600 24879 0,'-1'-14'1088'0,"1"5"256"15,0 1-1088-15,0 1-256 0,-2 1 0 0,1 1 0 0,1-4 2096 0,-2-4 352 0,0-6 80 0,-4-10 16 0,-1 1-368 0,-2 3-80 0,0 4-16 0,-1 4 0 16,-3 4-1120-16,0 4-208 0,-1 4-48 0,-3 3-16 16,0 5-256-16,-1 3-48 0,-1 2-16 0,1 2 0 15,-2 6-240-15,2-2-128 0,2 3 160 0,2-2-160 16,3 2 0-16,1 0 0 15,2 2 0-15,2-2 0 0,3 1 0 0,2-1 0 0,2 0 0 0,2 0 0 16,3-2 0-16,-1-2 0 16,4-5 0-16,-1 0 0 0,4-4-256 0,-3-1 64 15,3-2 16-15,-1-2 0 0,3-2 176 0,-1-3-208 0,0 0 80 16,-1-2 128-16,1 0-144 0,1-2 144 0,-1-2 0 0,0 1 0 16,-4 0 0-16,3 1-128 0,-4-1 128 0,-1 1 0 15,0 0 0-15,-2 1 0 0,0 4 0 0,-3-1 0 16,-4 0 160-16,1 2-16 0,1 3 0 0,-2-1 0 15,1 2 176-15,0 2 16 0,-2 2 16 0,1 0 0 16,2 3-96-16,0 3 0 0,0 0-16 0,3 0 0 16,-1 1-240-16,2 0 144 0,0 2-144 0,2-1 128 15,-2-3-128-15,0 3 0 0,2-1 0 0,1-3 0 16,0 2 0-16,-1-3 0 0,2-1 0 0,-1-2 0 16,-1-2 0-16,-1-2 0 0,4-2 0 0,-1 0 0 15,1-4 0-15,1 0-192 0,0 2 32 0,-2-3 16 31,3 1-656-31,-2 1-128 0,1 0-32 0,0 1 0 0,0 1-1008 16,-1 2-208-16</inkml:trace>
  <inkml:trace contextRef="#ctx0" brushRef="#br0" timeOffset="-138655.78">11925 15401 11679 0,'1'-11'512'0,"0"3"128"0,1 1-512 0,-1 2-128 0,1 1 0 0,-2-1 0 0,1 0 2256 0,-1-4 432 0,3-4 96 0,-2-1 16 16,-1-1 720-16,-1 2 160 0,-2 3 32 0,-1 3 0 15,-2 3-1504-15,-2 1-288 0,-2 4-64 0,-3 2-16 16,0 3-1216-16,-4 2-240 0,0 2-64 0,0 3 0 16,-1 1-128-16,3 2-48 0,-1-1 0 0,2 1 0 15,4-1-144-15,2 1 0 0,3-2 0 0,2 0 128 16,3-1-128-16,3-3 0 0,2 0 0 0,0-3 0 15,4-2 0-15,1 0 0 0,1-3 0 0,2 0 0 16,1 1-144-16,1-2 144 0,2 2-192 0,0 0 192 16,-1 0-192-16,-16-3 64 0,0 0 128 15,0 0-208-15,65 18 208 0,-65-18-192 0,0 0 192 0,0 0-192 0,0 0 192 0,0 0-176 0,0 0 176 0,0 0-160 16,52 51 160-16,-53-47 0 0,-4 2 0 0,-2-2 0 16,0 2 0-16,-1-2 0 0,-1-1 144 0,-1-1-144 31,0 1 432-31,-1-1-32 0,1-1 0 0,-1-1 0 15,1 1-96-15,-1 1-32 0,1-1 0 0,1 1 0 16,1-2-272-16,1 0 0 0,1 1-208 0,3 1 80 16,2 0-704-16,0 1-144 0,2 0-32 0,3 1-17696 15</inkml:trace>
  <inkml:trace contextRef="#ctx0" brushRef="#br0" timeOffset="-138106.6">12146 15428 10127 0,'6'-13'448'0,"-3"7"96"0,0-1-544 0,-2 2 0 0,0 2 0 0,-1 0 0 0,2 0 2624 0,-1-1 432 16,2-2 80-16,-1 1 0 0,-1 0 816 0,-1 4 144 15,0 2 48-15,-1 2 0 0,-1 4-2112 0,2 2-432 32,-1 2-64-32,-1 0-32 0,1 2-896 0,1 1-176 0,0-1-48 0,1 0 0 15,4-1-224-15,-1 1-160 0,1-2 192 0,1-1-192 16,0-1 128-16,1-2-128 0,0-3 0 0,0 0 0 15,3-2 0-15,-2-2 0 16,1-2 0-16,-1-1 0 0,1-1 0 0,-2-1 128 0,1-1-128 0,1-1 0 16,-1-2 144-16,1 1-144 0,-1-2 0 0,-1 0 144 15,2-1-144-15,-1 1 128 0,2-3-128 0,-1 2 128 16,0 0-128-16,0-1 128 0,-1 4-128 0,2-1 128 16,2 2-128-16,2-1 0 0,4-1 144 0,0 5-144 15,-1 1 0-15,-3 2 0 0,-1 4 0 0,-13-3 0 0,0 0 0 0,0 0 0 16,0 0 0-16,45 51 0 15,-40-36 0-15,-1-1-160 0,-1 0 160 0,-2 0 0 16,2 1 0-16,-2-3-128 0,2 0 128 0,-3-4 0 16,0 1 0-16,-1-5 0 0,1 0 0 0,0-3 0 0,0-1 0 15,-2 0 0-15,2-1 0 0,-1-2 0 0,1-2 192 0,0-3 32 16,0 0 16-16,0-2 0 16,1 0-48-16,1-1 0 0,-1 0 0 0,2-1 0 0,1 0-192 0,2-3 0 15,-2 1 0-15,3-1 0 0,3-1 0 0,-1-1 0 16,0 2 0-16,1 2 0 0,2 2-176 0,3-1-16 15,8 4-16-15,-2 1 0 0,0 3 16 0,-2 4 0 16,-4 1 0-16,-15-1 0 0,0 0 0 0,0 0 16 16,59 33 0-16,-59-33 0 0,0 0 176 0,0 0-128 15,48 57 128-15,-48-57-128 0,0 0 128 0,30 58 0 16,-30-58 0-16,0 0 128 0,0 0-128 0,30 60 0 16,-25-52 0-16,0-4 0 0,-1-1-336 0,-1-1 16 0,-2-2 0 0,1-2 0 31,-2 1-800-31,-2-2-160 0</inkml:trace>
  <inkml:trace contextRef="#ctx0" brushRef="#br0" timeOffset="-137995.78">12437 15026 11055 0</inkml:trace>
  <inkml:trace contextRef="#ctx0" brushRef="#br0" timeOffset="-135333.21">18370 13754 6447 0,'-1'-6'576'0,"1"2"-576"0,0-1 0 0,0 3 0 0,0-1 1536 0,3 0 208 31,-2 0 48-31,1-2 0 0,-1-3 1344 0,2-3 256 0,0 3 64 0,-2 1 16 16,1 2-640-16,-1 4-128 0,3 4-16 0,-1 2-16 15,-2 4-1520-15,1 4-320 16,-1 4-48-16,-1 1-16 0,-1 2-304 0,-1 1-64 0,2 4-16 0,-1 1 0 15,1 1-128-15,-1 1-16 0,2 0-16 0,-1-2 0 16,1-2-96-16,1 1-128 0,-2-25 176 0,6 52-176 16,-6-52 128-16,0 0-128 0,8 62 0 0,-5-47 0 15,0-4 0-15,-2-3 160 0,0-2-160 0,-1-2 128 16,2-1 128-16,-2-3 0 0,0 0 16 0,-2-1 0 16,2 1 16-16,-1-2 0 0,-2 1 0 0,-1-3 0 15,1 1 64-15,0 0 16 0,-1-1 0 0,1-1 0 16,-1 3-192-16,1-3-48 0,-1 1 0 0,1 1 0 15,-1-1-128-15,1 0 0 0,0 1 0 0,0 0 128 0,2 0-128 0,-2 2 0 16,2-2 0-16,-2 0 0 0,0 2 0 0,-1-1 0 16,1 1 0-16,-1 1 0 0,0 0 0 0,-1 1 0 15,-2 1 0-15,0-1 0 0,0 1 0 0,-1 1 0 16,-1 1 0-16,-1 1 0 0,-1 2 0 0,-2 2 0 16,1-1 0-16,-3 2 0 0,3 0-128 0,-2 2 128 15,1-1 0-15,-1 3 0 0,1 1 0 0,2 1 0 16,1 1 0-16,1 1 0 0,2-2 0 0,3 1 0 15,4 0 0-15,0-3 0 0,3 0-128 0,3-3 128 16,2 1 0-16,-1-2 0 0,0-5 0 0,2 2 0 16,2-1 0-16,2-2 0 0,1-1 0 0,0 0 0 0,1-2 0 0,1-1 0 0,0-1 0 0,-2 1 0 15,0-2 0 1,0 0 128-16,0 0 0 0,0-2 0 0,-1 1 0 0,0-1 0 0,-1 0-128 0,1-1 160 16,-2 3-160-16,-1-1 160 15,-1 0-160-15,-2 0 0 0,-2 2 0 0,1-2 0 16,-2 1 0-16,1 1 0 0,-1 1-144 0,0-1 144 31,-1-1-816-31,0-1-48 0,-1 2-16 0,3 0 0 0,0-2-1776 0,1 0-352 0</inkml:trace>
  <inkml:trace contextRef="#ctx0" brushRef="#br0" timeOffset="-134947.29">18595 14411 14223 0,'0'0'304'0,"0"0"64"0,1 1 16 0,2-1 32 0,-1 0-416 16,-1-1 0-16,2 1 0 0,3-2 0 0,1 1 3840 0,4-4 704 0,2 1 128 0,1-1 16 0,0-4-1920 0,0 1-384 0,0-4-80 0,0 1 0 0,-1 0-1280 0,-2-2-256 15,3 0-64-15,-1-1 0 0,3-1-256 0,-4 0-64 16,0 0-16-16,-4 1 0 0,1 0-64 0,-4 0-16 16,1-2 0-16,-2 2 0 0,-2-2-48 0,-4 1-16 0,-1-1 0 0,-1 2 0 0,-2 0 0 0,-1 0 0 31,-1 1 0-31,-2 3 0 0,-1 0-48 0,1 3-16 15,-1 3 0-15,1 1 0 0,1 0-32 0,1 3-128 16,-4 3 192-16,0 1-64 0,-1 5-128 0,-1 2 0 0,3 3 144 0,2 2-144 0,2 1 0 0,3 1 0 31,2 3 0-31,4 1 0 0,-2-22 0 0,0 0 0 16,21 63 0-16,-21-63 0 0,0 0 0 0,0 0 0 16,54 55 0-16,-54-55-128 0,0 0 128 0,0 0 0 15,66 27 0-15,-66-27 0 0,0 0 0 0,59 10 0 16,-40-7 0-16,-4 0 0 0,2 0-144 0,-1-1 144 0,-2 3-160 0,-1-3 160 31,-2 3-944-31,0-1-80 0,1 0-32 0,-3-1-18544 0</inkml:trace>
  <inkml:trace contextRef="#ctx0" brushRef="#br0" timeOffset="-134216.02">19231 14098 24879 0,'0'-7'2208'0,"1"0"-1760"15,-1 2-448-15,0 2 0 0,-1 1 1792 0,-1-2 288 0,-2-2 48 0,-2-4 16 16,-1-1-128-16,-3 1-32 16,-4 2 0-16,-3 1 0 0,-2 4-1104 0,-3 3-240 15,1 6-32-15,1 2-16 0,-1 3-272 0,3 3-64 16,0 3-16-16,2 3 0 0,2 3-240 0,3 1 144 16,4-2-144-16,2 2 128 0,5 0-128 0,3 1 0 15,-3-25 0-15,0 0 0 0,27 66 0 0,-27-66 0 16,0 0 0-16,0 0 0 0,65 63-128 0,-65-63 128 15,0 0 0-15,0 0 0 0,79 27 0 0,-59-24 0 16,0-3 0-16,-1 0 0 0,-2 0-128 0,0-3 128 16,0 2 0-16,-1-3 0 0,-1-1 0 0,-1 0 0 0,1 1 0 15,-4-4 0-15,2 0 0 0,-1-2 0 0,1-1 0 16,-2-2 0-16,1 2 176 0,0-3 0 16,0 0 0-16,0-2 0 0,0 0 112 0,0 0 32 0,1-1 0 0,-2 0 0 15,1 2-128-15,-2 1-32 0,-1 2 0 0,0 0 0 0,-1 2-160 0,-1 3 128 16,2-1-128-1,-2 2 128-15,-1 2-128 0,-1 1 0 0,1 2 144 0,-2 1-144 16,-1 4 0-16,0 2 0 0,-2 1 0 0,2 1 0 0,-2 4 0 0,1 0 0 16,-1 4 0-16,-1 1 128 0,3-2-128 0,0 4 0 15,-3-19 0-15,0 0 0 0,17 55 0 0,-17-55 0 16,0 0 0-16,0 0 0 0,0 0 0 0,48 62 0 16,-37-55 0-16,1 0 0 0,-1 0 0 0,2-1 0 15,-1-2 0-15,1 0 0 0,1 0 0 0,-1-1 0 16,1-1 0-16,0-1-128 15,-1-1-16-15,-1 0 0 0,3 0 0 0,-3 0 0 16,2-1 0-16,-1-1 0 0,1 1 0 0,-2-1 0 0,-1 0-80 16,-1-1-16-16,3-1 0 0,-1-2 0 0,1-1 0 15,0 0 0-15,1-3 0 0,-2 0 0 0,3-1 240 0,-7-3 0 16,-1-2-160-16,0-2 160 0,3-2 0 0,-1-1 0 16,-2-1 0-16,-2 0 0 0,2-1 160 0,-2 2 48 15,-3 0 16-15,0 3 0 0,-4 2 176 0,-2 0 48 16,-3 2 0-16,-3 2 0 0,0 0 48 0,0 4 16 15,2 2 0-15,-2 2 0 0,-3 1-192 0,-2 5-48 16,1-1 0-16,0 5 0 0,2 2-272 0,1 3 160 16,1 2-160-16,0 4 128 0,2 1-128 0,2 2 0 15,0 3 0-15,4 1 0 0,2 1 0 0,1 1 0 16,-1-26 0-16,8 48 0 0,-8-48-128 0,0 0 128 0,26 62 0 0,-26-62 0 16,0 0-128-16,0 0 128 0,42 56-160 0,-42-56 160 15,0 0-256-15,0 0 32 0,58 37 16 0,-58-37 0 31,0 0-368-31,0 0-64 0,65 20 0 0,-48-17-16 16,0-2-304-16,-1-1-48 0,1-1-16 0,1-1-17664 0</inkml:trace>
  <inkml:trace contextRef="#ctx0" brushRef="#br0" timeOffset="-133792.71">20478 14255 10127 0,'6'-15'896'0,"-3"8"-704"0,1-1-192 0,-1 0 0 0,-1 2 4224 0,0 1 800 0,-1-2 160 0,2-5 48 15,1-5-1584-15,-1-5-320 0,0-1-64 0,-4 2-16 16,-1 3-1904-16,-3 3-384 0,-3 3-80 0,-1 3-16 16,-4 2-272-16,-3 4-48 0,-2 1-16 0,-3 3 0 0,0 3-224 0,-2 2-48 0,-1 2-16 0,1 2 0 15,2 2-240-15,3 0 144 16,2 1-144-16,4 2 128 0,2 0-128 0,1-1 0 16,5 3 0-16,3-2 0 0,-1 4 0 0,4-2 0 15,0 0 0-15,1-2 0 0,-3-15 0 0,0 0 0 16,0 0-144-16,0 0 144 0,0 0-144 0,57 52 144 0,-40-52-208 15,0-3 80-15,0 1 0 0,1-4 0 0,-1-1 0 0,0 1 0 16,0-1 128-16,-2-1 0 16,4-2 0-16,-5 0-128 0,-2 2 128 0,0-1 0 15,2-1 0-15,-3 0 0 0,-1 2 0 0,-1 1 144 16,-4 1-16-16,-1 2-128 0,-2 2 352 0,-1 1-32 16,-1 2-16-16,0 2 0 0,0 3-16 0,0 1 0 15,0 1 0-15,0 4 0 0,2 0-288 0,-1 0 0 16,2 2 128-16,-2 0-128 0,2 0 0 0,0-1 0 15,-3-13 0-15,0 0 0 0,0 0 0 0,0 0 0 0,0 0 0 0,45 62 0 16,-36-56 0-16,1-4-256 0,-2 1 80 0,2-3 16 31,0 0-640-31,0-1-128 0,0-1-32 0,0 0 0 16,-1 0-640-16,1-1-144 0</inkml:trace>
  <inkml:trace contextRef="#ctx0" brushRef="#br0" timeOffset="-133440.28">21062 13974 33167 0,'-3'-11'1472'0,"1"5"304"0,1 2-1424 0,-1 0-352 0,1 1 0 0,-2 1 0 0,-2-1 1136 0,-4 3 144 0,-5-1 48 0,-4 1 0 31,-5 3-384-31,0 0-80 0,1 4-16 0,1 0 0 0,4 0-288 0,1 1-64 0,3 1-16 0,2-1 0 16,4 1-208-16,0-1-32 0,1 2-16 0,2 3 0 15,3-2-224-15,2 2 0 16,2 0 0-16,3-2 0 0,-6-11 0 0,0 0-192 0,0 0 192 0,0 0-208 15,53 56-112 1,-53-56 0-16,0 0-16 0,0 0 0 0,67 43 48 0,-67-43 16 0,0 0 0 0,0 0 0 16,60 52-16-16,-60-52 0 15,0 0 0-15,0 0 0 0,0 0 288 0,43 55-192 16,-42-45 192-16,-2-1-160 0,-2-1 160 0,-1 1 0 0,-3-1 128 0,-3 0-128 16,-3 0 416-16,-4 0 16 0,-1-1 0 0,-1 0 0 15,2-1 112-15,0-2 32 0,2 0 0 0,1-2 0 16,2-1-48-16,3-1 0 15,0-1 0-15,2-1 0 0,3 1-528 0,0-1 0 16,2 0 0-16,1-1-192 16,1 3-512-16,1-2-80 0,2 2-32 0,1 0-18368 0</inkml:trace>
  <inkml:trace contextRef="#ctx0" brushRef="#br0" timeOffset="-132861.08">21217 14158 25791 0,'3'-7'2304'0,"0"1"-1856"0,-1 2-448 0,0 2 0 16,-1 2 2432-16,2-3 384 0,1-4 64 0,5-4 32 16,2-2-1152-16,2 2-224 0,-2 3-64 0,-1 3 0 15,-2 4-864-15,-1 4-176 0,-1 1-48 0,-2 4 0 16,1 4 0-16,-5-12-16 0,0 0 0 0,0 0 0 0,12 53-176 16,-9-40-16-16,-3-13-16 0,0 0 0 0,0 0-160 0,0 0 0 15,24 62 0-15,-18-55 128 0,-1-1-128 0,1-3 128 16,0 0-128-16,-2-3 128 0,0-2 112 0,0 1 16 15,1-2 0-15,-1-1 0 0,-1 0-48 0,1-1 0 16,-1 0 0-16,1-1 0 0,-1 0-208 0,1 1 176 16,0-2-176-16,1 1 160 0,0-2-160 0,0-1 0 15,2 1 144-15,2-2-144 0,4 0 0 0,6-1 0 16,3-2 0-16,2 3 128 0,-1 3-128 0,-1 0 0 0,1 3 0 0,-2 1 0 16,-2 4 0-16,-19-1 0 0,0 0-144 0,0 0 144 15,60 34-192-15,-60-34 48 0,0 0 0 0,0 0 0 16,37 66-144-16,-37-66-32 15,0 0 0-15,11 53 0 0,-11-39 176 0,0-1 144 16,-1-4-208-16,-2 0 80 0,2-3 128 0,-4-2 0 0,3 0 0 0,-3-3 0 16,3-1 144-16,-1 0 16 0,0 0 0 0,1-1 0 15,1 0 144-15,0-2 16 0,1-1 16 0,0-1 0 16,0 1-80-16,1-2-32 0,0 2 0 0,2-1 0 16,0-3-224-16,3 1 144 0,-1 0-144 0,1-1 128 15,3-2-128-15,-1-3 0 0,2 1 0 0,0-3 0 16,0 1 0-16,1 2 0 0,0-1-176 0,1 0 176 15,0 3-208-15,1 3 32 0,0 3 16 0,-1 1 0 16,1 3-32-16,-2 2-16 0,-11-2 0 0,0 0 0 16,0 0 0-16,0 0 0 0,65 36 0 0,-65-36 0 15,0 0-48-15,0 0 0 0,50 57 0 0,-50-57 0 16,0 0 96-16,28 63 16 0,-28-63 0 0,0 0 0 16,28 68-96-16,-28-68-16 0,0 0 0 0,0 0 0 15,50 60-800-15,-50-60-160 0,0 0-48 0,0 0 0 16,58 18-336-16,-44-18-64 0</inkml:trace>
  <inkml:trace contextRef="#ctx0" brushRef="#br0" timeOffset="-132545.18">22468 14206 2751 0,'-4'-19'256'0,"1"8"-256"0,1 1 0 0,-1 2 0 0,1 2 6096 0,0 2 1184 0,-3 0 224 0,-2-5 48 0,-4-2-3456 0,-5-3-688 16,-3-1-144-16,-3 4-16 0,1 6-2224 0,0 2-448 31,1 3-96-31,3 1-16 0,2 3-272 0,1 3-48 0,2 2-16 0,4 1 0 15,4 0-128-15,1 1 0 16,3 2 0-16,1-1 0 0,5 1 0 0,0 1 0 0,-6-14 0 0,0 0 0 16,0 0-240-16,0 0 80 0,66 47 16 15,-66-47 0-15,0 0-48 0,62 15-16 0,-62-15 0 0,0 0 0 16,64 22 208-16,-64-22-192 0,0 0 192 0,0 0-192 16,66 52 192-16,-66-52 0 0,0 0 0 0,24 62 0 15,-24-62 0-15,3 52 0 0,-6-22 0 0,-4 1 0 16,-1 2 0-16,-5 2 192 0,-1 3-64 0,-5-1-128 15,0-3 192-15,0-3-64 0,4-7 0 0,1-3-128 16,1-4 192-16,1-4-192 0,4-4 192 0,0 0-192 16,2-3 208-16,0-4-64 0,2 1-16 0,-2-4 0 15,1-1-512-15,-2-2-96 0</inkml:trace>
  <inkml:trace contextRef="#ctx0" brushRef="#br0" timeOffset="-132368.68">21241 13830 42383 0,'-27'-21'1872'0,"16"12"400"0,2 5-1824 0,4 1-448 0,2 2 0 0,1 2 0 32,1 3-288-32,0 3-160 0,-4 9-16 0,0 15-7744 15,0 10-1552-15,5 0-304 0</inkml:trace>
  <inkml:trace contextRef="#ctx0" brushRef="#br0" timeOffset="-131271.25">18365 15275 23951 0,'0'-6'2128'0,"1"2"-1696"0,1 1-432 0,-2 2 0 0,0 0 624 0,0-2 32 0,-2-3 16 0,1-2 0 0,-1-2 304 0,0-2 64 16,-3 4 16-16,0-1 0 0,-1 4-16 0,-1 1 0 0,-2-1 0 0,1 4 0 16,-2 0-192-16,2 1-32 15,-4 1-16-15,2 2 0 0,-1 0-128 0,0 2-32 16,0 1 0-16,-2 2 0 0,0 4-192 0,0 0-64 16,1 3 0-16,0 0 0 15,2 1-224-15,2 2-160 0,4 0 192 0,1 1-192 0,3-2 0 0,1 0 0 16,-1-17 0-16,0 0 0 15,0 0 0-15,41 53 0 0,-41-53 0 0,0 0-144 0,0 0 144 0,78 20 0 16,-78-20 0-16,42-7-128 0,-22 0 128 0,0-4 128 16,-2-2-128-16,-2-1 176 0,-2-3 96 0,0 0 32 0,-1-1 0 0,-3 1 0 15,0 0 96-15,-3 1 32 0,-2 1 0 0,0 0 0 16,-3 4 16-16,0 1 16 0,-1 0 0 0,-1 3 0 16,-1 3-48-16,-1 1-16 0,1 2 0 0,0 2 0 15,-2 3-128-15,0 3-16 16,1 5-16-16,1 2 0 0,1 3-240 0,1 3 0 15,2-1 0-15,-3-19 0 0,0 0 0 0,29 65 0 16,-29-65 0-16,0 0 0 0,45 51 0 0,-45-51 0 0,0 0 0 0,0 0 0 16,73 30 0-16,-73-30-128 0,0 0 128 0,52-6 0 15,-37 2 0-15,-1-4 0 0,0-2 0 16,-1-2 0-16,-1 0 0 0,0-1 0 0,-1 0 0 0,0-1 0 16,1 0-192-16,-3-4 32 0,3-1 0 0,-2-1 0 15,-2-1-128-15,1-1-32 0,-2 0 0 0,-2-2 0 16,1 2 0-16,-2-6 0 0,-1-3 0 0,0-3 0 15,-2 1 144-15,-2 1 32 0,-1 2 0 0,0 5 0 16,-1 3 144-16,-3 1 0 0,0 4 0 0,-1 2 0 0,0 2 0 0,0 3 192 16,0 4 0-16,0 2-16 0,1 3 224 15,1 1 48-15,-1 3 16 0,1 1 0 0,0 3-64 16,1 4-16-16,3 3 0 0,-1 3 0 0,4 3-384 0,-2-20 0 16,0 0 128-16,25 76-128 15,-25-76 0-15,27 64 0 0,-27-64 0 0,41 83 0 0,-41-83 0 16,49 92 0-16,-49-92 0 0,51 76 0 0,-51-76 0 0,44 58 0 15,-44-58 0-15,0 0 0 0,52 57 0 0,-52-57 0 16,0 0 0-16,0 0 0 0,0 0 0 0,0 0 0 16,57 49 0-16,-52-47 0 0,1-2-400 0,-2-2 32 15,-1 1 16-15,0-3 0 16,-2-2-672-16,1-1-144 0,-2-2-32 0,-3 0-18064 16</inkml:trace>
  <inkml:trace contextRef="#ctx0" brushRef="#br0" timeOffset="-131112.08">18664 15197 32255 0,'-1'-2'2864'0,"2"-1"-2288"0,2 1-576 0,3 1 0 0,1 0 1952 0,3-2 288 0,2-2 48 0,11-3 16 0,12-3-1296 0,9-3-256 15,8-1-48-15,2 1-16 16,1 2-96-16,-4 0-16 16,-7 4 0-16,-6 1 0 0,-3 3-320 0,-5 2-80 0,-2 2-16 0,-28 0 0 15,0 0-160-15,59 11-224 0,-59-11 48 0,0 0-13264 16,0 0-2640-16</inkml:trace>
  <inkml:trace contextRef="#ctx0" brushRef="#br0" timeOffset="-129438.11">20383 15298 21183 0,'5'0'1888'0,"-4"-3"-1504"0,-1 0-384 15,-1 0 0-15,-1 0 2192 0,1-1 368 0,-1-3 80 0,0-4 16 0,-4-6 112 0,-1-2 32 0,-3 1 0 0,0 0 0 16,-3 1-1760-16,1 3-336 0,-2 0-80 0,-2 2-16 16,-1 1-240-16,-1 1-48 0,-1 2-16 0,-2 2 0 15,1 3-144-15,2 3-32 0,0 2 0 0,1 2 0 16,1 3-128-16,2 3 0 0,-2 2 0 0,4 5 0 15,2 2 0-15,1 1 0 0,5 2 0 0,1 2 0 16,5 0 0-16,-2-24 0 0,0 0-128 0,21 69 128 0,-21-69 0 16,0 0-144-16,48 55 144 0,-48-55 0 0,0 0-240 0,62 33 64 15,-62-33 16-15,0 0 0 16,54 8 160-16,-40-9-208 0,0-3 80 0,-1-2 128 16,-2-2-160-16,-1-4 160 0,0 0 0 0,-2-2-144 15,1-3 144-15,-2 0 0 0,0-2 0 0,-3-1 0 16,-1 2 256-16,-2-2 0 0,1-1-16 0,-4-1 0 15,1-2 176-15,-3-3 32 0,-2-3 16 0,0-2 0 16,-1-1 0-16,0-1 0 0,-1 3 0 0,-1 0 0 0,1 3-48 0,-2 1-16 16,0 4 0-16,2 2 0 0,1 6-144 0,0 2-16 15,1 4-16-15,0 4 0 0,1 3-224 0,0 2 0 16,1 3 128-16,0 4-128 0,-2 2 0 16,2 3 0-16,-2 4 0 0,4 1 0 0,-1 4 0 0,1 2 0 15,4 3 0-15,1 3 0 0,-3-29-128 0,11 62 128 16,-11-62 0-16,20 75 0 0,-20-75-144 0,26 76 144 15,-26-76 0-15,34 72-144 0,-34-72 144 0,43 64-208 16,-43-64 80-16,0 0 128 0,68 69-288 0,-68-69 64 0,0 0 16 0,67 41 0 16,-67-41 16-16,0 0 16 15,65 25 0-15,-65-25 0 0,0 0 176 0,61 13-208 16,-41-14 80-16,1-2 128 0,-1-3-144 0,-2 0 144 16,1-1 0-16,-1-1 0 0,0-1 0 0,-2 0-128 0,-2-3 128 15,-1 0 0-15,-1-1 0 0,-3-1 0 0,-1 0 0 0,-3-2 0 16,-1-1 0-16,-3 0 0 0,-1-1 0 0,-3-1 144 15,1 2 64-15,-4-1 16 0,-1 0 0 0,-2-1 0 16,-1 4 128-16,1 1 32 0,-3 1 0 0,0 3 0 16,-1 3-112-16,-1 3-16 0,-2 4 0 0,2 1 0 15,-1 3-256-15,0 5 128 0,3 2-128 0,0 3 0 16,4 2 0-16,1 2 0 0,3 3 0 0,4 2 0 16,0-23 0-16,8 47 0 0,-8-47 0 0,0 0-144 0,28 60 144 0,-28-60 0 15,0 0-144-15,0 0 144 16,61 54 0-16,-61-54 0 0,0 0 0 0,58 21 0 15,-58-21-240-15,0 0 80 0,55 9 16 0,-37-11 0 16,4 1-560-16,-1-2-128 0,0 0 0 0,0-1-16 16,0 0-624-16,-1-2-112 0</inkml:trace>
  <inkml:trace contextRef="#ctx0" brushRef="#br0" timeOffset="-128697.89">21230 15097 14447 0,'1'-11'320'0,"-1"5"64"0,0 1 0 15,0 0 32-15,-1 2-416 0,-1 2 0 0,-1-2 0 0,-1 0 0 0,-2-2 3504 0,-5-1 608 0,-3 0 128 0,-3 2 32 0,-1 3-1200 0,-1 1-256 16,4 3-32-16,-2 2-16 0,1 1-1504 0,1 2-304 0,2 4-64 0,3 0-16 16,3 0-448-16,1 2-96 0,2 4-16 0,1 2 0 15,3 1-320-15,0-21 0 0,5 45 0 0,-5-45 0 16,0 0 0-16,29 67 0 15,-29-67 0-15,0 0 0 0,44 58 0 0,-44-58 0 0,0 0 0 0,58 45 0 16,-58-45 0-16,0 0-128 0,0 0 128 0,68 42 0 16,-68-42-128-16,0 0 128 0,0 0-128 0,65 16 128 15,-48-18 0-15,0 0-160 0,-3-4 160 0,-1-1 0 16,1-3 0-16,-3-1 0 0,0-2 0 0,-1-1 0 16,-1-2 256-16,1 1 0 0,1-1 0 0,-3-1 0 15,1-1 128-15,-2 1 16 0,0-1 16 0,-1-1 0 16,-4 1-64-16,4-1-16 0,0 4 0 0,1 1 0 15,-2 1-192-15,4 0-144 0,-1 3 192 0,2 1-192 16,2 0 0-16,2 2 0 0,1 1 0 0,-1 4 0 16,-1 0 0-16,0 2 0 0,-2 6 0 0,-11-6 0 15,0 0 0-15,0 0 0 0,0 0 0 0,54 56-144 16,-54-56 144-16,0 0-128 0,31 61 128 0,-31-61-128 0,0 0 128 0,22 64 0 16,-22-64 0-16,0 0-128 0,22 60-16 0,-22-60 0 15,0 0 0-15,0 0 0 0,0 0 16 0,48 61 0 16,-48-61 0-16,0 0 0 0,0 0 128 0,0 0-192 0,0 0 192 0,0 0-192 15,60 17 192-15,-50-18-160 0,-1-4 160 16,2 0-160-16,0-1 160 0,-1-1 0 0,2-1 0 0,-1-1-128 16,-1-1 128-16,1 0 0 0,-1-2 0 0,1-1 0 0,2-1 0 0,0-2 0 31,-1 2 0-31,-2-1 0 0,-1-2 128 0,-2 0-128 0,-4 0 128 16,-1-3-128-16,-3 2 256 0,-2-2 0 15,-2 0-16-15,-4 0 0 0,-2 2 32 0,1 2 16 0,-1 4 0 16,-2 2 0-16,2 4-144 0,-1 3-16 15,1 3-128-15,0 3 192 0,-2 3-192 0,0 1 176 0,2 3-176 0,1 2 160 16,4 0-160-16,1 3 0 0,2 5 0 0,2 3 0 16,1-23 0-16,5 52 0 0,-5-52 0 0,16 56 0 15,-16-56-128-15,0 0 128 0,38 77 0 0,-38-77 0 0,0 0 0 0,46 49-144 16,-46-49 144-16,0 0 0 0,0 0-288 0,64 35 48 16,-64-35 16-16,0 0 0 15,52 9-432 1,-35-9-96-16,2 1-16 0,-1-1 0 15,-18 0-144-15,0 0-48 0,48 3 0 0,-34-3-11552 0,0 0-2320 0</inkml:trace>
  <inkml:trace contextRef="#ctx0" brushRef="#br0" timeOffset="-128340.72">22470 15288 33167 0,'4'-13'1472'0,"-2"6"304"0,-1 0-1424 0,0 0-352 0,-1 1 0 0,0 2 0 0,0-2 1792 0,-1-4 304 0,0-5 48 0,-2-3 16 0,-3-2-1040 0,-1 4-208 16,-3 1-32-16,-3 3-16 0,-1 4-320 0,-1 2-64 15,-2 2-16-15,-2 3 0 0,2 2-256 0,-1 3-48 0,-2 2-16 0,-1 4 0 16,1 0-144-16,9-3 0 0,4-3 144 0,0 0-144 16,1 2 0-16,1 1 0 0,0 6 0 0,1 4 0 15,3 5 0-15,1-22 0 0,4 48-144 0,-4-48 144 16,0 0-192-16,20 55 16 0,-20-55 16 0,0 0 0 16,0 0-80-16,0 0-16 0,63 36 0 0,-49-36 0 15,-1-2 128-15,0-1 128 16,-2-1-208-16,2-3 80 0,-2 0 128 0,1-1 0 15,-1-1 0-15,-1-1-128 0,-2 0 128 0,1 2 0 0,-4-1 0 0,1 1 0 0,-2 2 192 0,-2 1 0 16,-1 0 16-16,-1 4 0 0,1 0 208 0,-1 1 32 16,2 0 16-16,-1 2 0 0,1 4-112 0,0 1-32 15,3 3 0-15,-5-10 0 0,0 0-320 0,0 0 128 16,0 0-128-16,28 69 0 0,-28-69 0 0,0 0 0 16,0 0 0-16,37 58 0 15,-37-58 0-15,0 0 0 0,0 0 0 0,0 0 0 16,62 38 0-16,-47-36 0 0,1-1 0 0,-1-2 0 15,0-1-528-15,-3-1-80 0,2 2-16 0,-2-3-13136 16,0 1-2640-16</inkml:trace>
  <inkml:trace contextRef="#ctx0" brushRef="#br0" timeOffset="-127983.43">22976 15039 42383 0,'-5'-8'1872'0,"3"2"400"0,-1 2-1824 0,0 1-448 0,0 2 0 0,-1 1 0 0,-2 0 336 0,-2 1-16 0,-6 0-16 0,-5 2 0 0,-3 3-144 0,0 2-32 31,3 1 0-31,0 1 0 0,7 0-128 0,2 0 0 16,3 1 144-16,2 0-144 0,4 2 0 0,4 1 0 16,1 0 0-16,-4-14 0 0,0 0 0 0,0 0 0 0,48 57 0 0,-48-57-128 0,0 0 128 0,59 38-208 31,-59-38 80-31,0 0 128 0,63 39-208 0,-63-39 80 15,0 0 128-15,0 0-208 0,60 44 208 0,-60-44-192 16,0 0 192-16,0 0-192 0,38 55 192 0,-38-55-176 0,0 0 176 0,-2 37-160 16,-4-26 160-16,-7-2 0 0,-1-1 0 0,-4-1 0 15,2-1 0-15,-5-3 0 0,0 1 128 0,-2-1-128 16,-1 0 528-16,2-2 48 0,2-1 0 0,1-1 0 16,4-1-144-16,4-1-32 0,2 1 0 0,1-1 0 15,2 0-576-15,2 0-112 0,2 0-32 0,2 0 0 16,3 2-704-16,0 0-160 15</inkml:trace>
  <inkml:trace contextRef="#ctx0" brushRef="#br0" timeOffset="-127450.86">23203 15305 39615 0,'0'-13'1760'0,"1"5"352"0,4 1-1680 0,-1-1-432 15,-1 4 0-15,-2 1 0 0,1 1 448 0,2-4 0 16,1-3 0-16,1 1 0 0,0 1 112 0,-1 3 16 15,0 2 16-15,-1 4 0 0,0 3-224 0,-4-5-48 16,0 0-16-16,0 0 0 0,0 0-304 0,26 64 0 0,-26-64 128 0,0 0-128 16,0 0 0-16,26 61 0 0,-26-61 0 0,0 0 0 15,0 0 0-15,0 0 0 0,0 0 0 0,0 0 0 16,53 43 0-16,-46-43 0 0,0-1 128 0,1-2-128 16,-1-1 192-16,2 0 0 0,-2-2-16 0,3 0 0 15,3-3-16-15,-2 0 0 0,3-1 0 0,-3 0 0 16,-1 0-160-16,1-1 0 0,-1-2 144 0,0 2-144 15,0 0 0-15,0-2 0 16,0 0 0-16,0 3 0 0,-3 3 0 0,0 0 0 16,3 0 0-16,1 2 0 0,-1 0 0 0,0 5 0 0,-2 2 0 0,-1 2 0 15,-7-4 0-15,0 0 0 0,0 0-144 0,0 0 144 16,27 61-160-16,-27-61 160 0,0 0-208 0,4 53 80 16,-4-53 128-16,0 0 0 0,2 50 0 0,-2-39-128 15,-2-1 128-15,2-4 0 0,2-2-144 0,-2-1 144 16,0-2 0-16,0-1 0 0,0-1 0 0,0-2 0 15,0 0 0-15,1-1 128 0,1-3-128 0,1-2 128 16,1 1 0-16,-1-3-128 0,2-2 192 0,1-1-64 16,1 2-128-16,0 0 0 0,0-1 0 0,2 0 0 15,0 3 0-15,4-2 0 0,4-2 0 0,3-1 0 16,0 3 0-16,-2 2-272 0,-2 3 64 0,-2 1 16 0,0 3 32 16,-1 3 16-16,-1 2 0 0,-12-2 0 15,0 0 144-15,0 0 0 0,0 0 0 0,58 36 128 0,-58-36-128 16,0 0 0-16,0 0 0 0,0 0 0 0,50 53 0 0,-42-45 0 15,-8-8 0-15,0 0-192 16,0 0-624-16,61 20-128 0,-44-23-16 0,0-1-17888 0</inkml:trace>
  <inkml:trace contextRef="#ctx0" brushRef="#br0" timeOffset="-127263.79">23517 14936 42383 0,'-14'-10'1872'0,"8"6"400"0,2 1-1824 0,1 2-448 0,0-1 0 0,2 2 0 0,-2 0 0 0,-1 2 0 0,-2 1 0 0,-1 1 0 15,-2 3 144-15,2 0-144 0,2 4 128 0,-1 0-128 16,3 4 0-16,-1-1-272 0,1-3 32 0,6 3 16 16</inkml:trace>
  <inkml:trace contextRef="#ctx0" brushRef="#br0" timeOffset="-126490.52">24405 15231 24879 0,'-4'-17'2208'0,"1"7"-1760"0,-1-1-448 0,3 3 0 0,1 2 1664 0,0 2 256 0,-2 0 64 16,1-5 0-16,-2-4-400 0,-3-2-80 0,-1-1-16 0,-1 5 0 15,-2 4-560-15,0 6-112 0,-1 3-32 0,1 5 0 0,-3 3-528 0,2 4-96 16,-1 5-32-16,3 2 0 0,1 0-128 0,4 0 0 15,3 1 0-15,1-22 0 0,0 0 0 0,0 0 0 16,27 62-176-16,-27-62 176 0,0 0 0 0,0 0 0 0,63 18 0 0,-43-19-128 16,0-2 128-16,-2-1 0 0,0-1 160 0,-1 3-160 15,-2 0 256-15,-3 2-64 16,0 2 0-16,-3 2 0 0,1 1-32 0,0 3-16 16,-10-8 0-16,0 0 0 0,0 0-16 0,0 0-128 15,47 66 192-15,-47-66-64 0,0 0-128 0,0 0 128 16,32 76-128-16,-32-76 128 0,0 0-128 0,17 61 192 0,-17-61-192 0,0 0 192 15,5 56-64-15,-7-39 0 16,-1-1 0-16,-1-2 0 0,-2-1 32 0,-1-2 0 16,-1 0 0-16,-1-2 0 0,-2-2 176 0,1-1 48 15,0-2 0-15,-2 0 0 0,-3 0 16 0,0-1 16 0,1 0 0 0,0-2 0 16,0-1-112-16,2 0-32 0,1-1 0 0,1 0 0 16,2-1-272-16,1-1 0 0,2-1 0 0,1 0 0 31,3-2-256-31,1 1-144 0,2 0-48 0,3 0-20320 0</inkml:trace>
  <inkml:trace contextRef="#ctx0" brushRef="#br0" timeOffset="-126154.38">25064 14740 28559 0,'-5'-12'1264'0,"2"8"272"0,2 0-1232 0,1 0-304 0,0 1 0 0,0 1 0 0,1 1 560 0,1-2 48 0,-1 2 16 0,1-1 0 0,1 5 400 0,-1 4 64 16,1 5 32-16,-3-12 0 0,0 0 64 0,0 0 16 16,16 79 0-16,-16-79 0 0,7 62-688 0,-7-62-144 0,3 78-32 0,-5-39 0 15,2-39-128-15,-1 74-16 16,1-74-16-16,0 86 0 0,0-86-176 0,4 70 0 15,-4-70 0-15,11 60 0 0,-11-60 0 0,0 0 0 0,0 0 144 0,27 66-144 16,-27-66 240-16,0 0-32 16,0 0 0-16,0 0 0 0,0 0-208 0,0 0 176 0,0 0-176 0,0 0 160 15,0 0-160-15,0 0-176 16,50 14 48-16,-52-19-12304 0,-1-1-2464 0</inkml:trace>
  <inkml:trace contextRef="#ctx0" brushRef="#br0" timeOffset="-125996.45">24845 15172 31727 0,'-2'-4'704'0,"4"0"128"0,-1 1 48 0,2 0 16 0,1 1-720 0,2 1-176 16,1 0 0-16,7-4 0 15,6 1 1456-15,9-3 256 0,7-1 48 0,0 1 16 0,1-1-864 0,-2 4-160 16,2 0-48-16,0 1 0 0,0 2-448 0,-4 1-112 16,-1 0-16-16,-4 0 0 0,-28 0-128 0,46 3-272 15,-27-2 64-15,-4-1-17888 0</inkml:trace>
  <inkml:trace contextRef="#ctx0" brushRef="#br0" timeOffset="-125608.18">25453 15019 2751 0,'2'-5'256'0,"-1"2"-256"0,1 2 0 0,0 1 0 16,1 0 5312-16,-1 0 1008 0,-1 1 208 0,1 2 32 15,2 1-3616-15,1 4-736 0,-5-8-144 0,0 0-16 16,0 0-544-16,24 60-96 0,-24-60-32 0,0 0 0 15,13 61-944-15,-13-61-192 0,0 0-48 0,7 60 0 16,-7-60-192-16,0 0 0 0,-3 64 0 0,3-64 0 16,-7 35 0-16,3-21 0 15,0-2 0-15,0-5 0 0,-1-2 0 0,3-2 0 0,-1-1 0 0,1-4 0 0,-1 1 0 16,2-2 0-16,0-3 0 0,-1 1 144 16,1-4 240-16,-1 1 32 0,2-4 16 0,0 0 0 15,0-1-48-15,2 3-16 0,-2 0 0 0,1 2 0 0,1-2-48 0,2 0 0 16,2-1 0-16,-1-1 0 0,2 2-64 0,0 2 0 15,3 1-16-15,-1 0 0 0,2 3-64 0,-1 1-16 16,1 0 0-16,0 3 0 0,1 0-16 0,-1 1 0 16,3 2 0-16,0 0 0 0,-1 0-144 0,1 0 0 15,2-1 144-15,-2 1-144 16,1-3 0-16,1 2 0 0,-3-1 0 0,-2-1 0 0,0-1 0 0,1-1 0 0,-3 1 0 16,1-1 0-1,-1 1-368-15,-2 0-80 0,0-1-32 0,-1 2 0 16,-1 0-1440-16,-1 0-304 0</inkml:trace>
  <inkml:trace contextRef="#ctx0" brushRef="#br0" timeOffset="-125106.64">25884 15193 27647 0,'6'-4'1216'0,"-3"1"256"0,0 0-1168 0,-1 0-304 0,0 1 0 0,-1-1 0 0,1 0 2176 0,0-3 384 16,4-1 80-16,0-3 16 16,-2-1-1136-16,0 0-240 0,-2 1-32 0,-2 0-16 0,-2 2-752 0,1-1-160 15,-2-1-16-15,-1 5-16 0,0-1-96 0,-2 3-32 31,-1 0 0-31,0 3 0 0,-3 2-32 0,1 0-128 0,1 3 192 0,-1 2-64 0,1 1-128 0,1 5 0 32,3 0 144-32,-2 2-144 0,3-1 0 0,3 3 0 0,0-17 0 0,0 0 0 0,0 0 0 0,21 72 0 15,-21-72 0-15,0 0 0 0,0 0 0 0,50 55 0 32,-50-55 0-32,0 0 0 0,0 0 0 0,55 24 0 0,-41-22 0 0,-3-4 0 15,2 2 0-15,-3-2 128 0,0-3-128 0,0 1 128 16,-2-2-128-16,1-1 144 0,-1 0-144 0,1 0 160 15,-2 0-32-15,-3 2 0 0,0-1 0 0,0 2 0 16,1-2 16-16,-1 3 0 0,0 0 0 0,0 3 0 16,-1 0-144-16,0 2 0 0,0 1 0 0,-2 1 128 0,2 2-128 0,-2 2 0 15,1 0 144-15,-2 1-144 16,1 1 0-16,1 0 144 0,-2 0-144 0,1-2 0 16,1-1 0-16,-1-1 0 0,0-2 0 0,1-1 0 15,-1 0 128-15,1-3-128 0,0-2 0 0,0-1 0 0,1-1 128 0,-1-1-128 16,3-2 144-16,0-2-144 15,2-1 224-15,0 0-48 0,2-1-16 0,-1 0 0 16,2 1-160-16,-3 1 0 0,0 4 0 0,-1-1 0 16,1 0 0-16,3 2 0 0,0 0 0 0,1 1 0 15,-1 3 0-15,-1 3 0 0,-1 1 0 0,-1 5 0 0,-7-9 0 0,0 0 0 16,0 0 0-16,0 0 0 0,35 72 0 0,-35-72 0 16,0 0 0-16,0 0 0 0,27 69-240 0,-21-58 80 15,0 0 16-15,-2-2 0 16,3-2-624-16,-3-1-128 0,0-2-32 0,1-3-18576 0</inkml:trace>
  <inkml:trace contextRef="#ctx0" brushRef="#br0" timeOffset="-124727.7">26641 14817 25791 0,'-8'-17'2304'0,"4"2"-1856"0,4 6-448 0,0 5 0 0,1 3 2960 0,-2-5 496 0,-1-7 112 0,-2-5 16 16,0-3-1824-16,-2 2-352 15,-1 5-80-15,1 9-16 0,1 6-480 0,2 8-80 0,0 3-32 0,3-12 0 16,0 0-384-16,6 70-80 0,-6-70 0 0,14 70-16 0,-14-70-112 0,20 81-128 16,-20-81 176-16,27 84-176 0,-27-84 0 0,25 73 0 15,-25-73 0-15,23 63 0 0,-23-63 0 0,0 0 0 16,25 66 0-16,-25-66 0 0,0 0 0 0,0 0 0 0,0 0 0 0,0 0 0 16,28 60 0-16,-28-59 0 0,-1-1 0 0,-2-1 0 15,0-3 0-15,-2-2-224 16,-3-1 64-16,0-2 16 15,-3-1-368-15,-3 1-80 16,-3-3-16-16,-3 0 0 0,-3 2-160 0,1 1-16 0,0 4-16 0,3 0 0 16,0 4-288-16,1 2-48 0,1 5-16 0,3 2 0 0,1 4 928 0,3-1 224 15,6 2 0-15,4-13 0 0,0 0 384 0,0 0 128 16,0 0 32-16,33 62 0 0,-33-62 224 0,0 0 32 16,55 25 16-16,-55-25 0 0,48 16-272 0,-48-16-48 0,51 10-16 0,-51-10 0 15,49 7-480-15,-26-6 0 0,-1 2-208 0,-2 0-19248 16</inkml:trace>
  <inkml:trace contextRef="#ctx0" brushRef="#br0" timeOffset="-112795.9">4846 12995 22111 0,'0'0'1968'0,"0"0"-1584"0,0 0-384 16,0 0 0-16,0 0 1152 0,1 1 160 0,-1 4 32 0,3 0 0 16,0 8 960-16,-3-13 208 0,8 38 48 0,-8-38 0 15,10 55-1152-15,-4-22-208 0,-6-33-48 0,13 70-16 0,-8-30-560 16,1 1-128-16,0 0 0 0,-2 0-16 0,1-2-160 0,0-1-16 16,0 1-16-16,-5-39 0 0,10 50-64 15,-10-50-16-15,10 46 0 0,-10-46 0 0,13 45-160 0,-13-45 160 16,0 0-160-16,0 0 160 0,11 48-160 0,-9-44 128 15,-2-1-128-15,0-3 128 0,0 0-128 0,-2-4 160 16,2-2-160-16,0-2 160 0,0-1-160 0,0-2-272 16,-1 0 64-16,-2-5 16 15,0-2-640-15,-3-4-112 0,1 1-16 0,-2-1-17344 0</inkml:trace>
  <inkml:trace contextRef="#ctx0" brushRef="#br0" timeOffset="-112328.14">4666 13002 13823 0,'-2'-8'1216'0,"-1"-1"-960"0,1 5-256 0,4 1 0 0,-1 0 1792 0,1-2 304 16,-1-7 64-16,3-5 16 0,3-4 400 0,5-4 96 16,2 1 16-16,5-2 0 0,6 5-1280 0,0 0-240 15,6 1-48-15,3 4-16 0,4 1-144 0,3 2-48 16,4 3 0-16,-1 5 0 0,-44 5-208 0,85 3-32 0,-85-3-16 0,73 24 0 16,-73-24-288-16,58 36-64 0,-58-36-16 0,0 0 0 31,52 69-48-31,-45-46-16 0,-1 1 0 0,-6 3 0 0,-3-2-32 0,-4 1-16 15,-4-2 0-15,-2-2 0 0,-4 0-16 0,-2-4 0 16,-3-2 0-16,0-4 0 16,-1 0 128-16,1-3 32 0,0 0 0 0,3-3 0 0,0-1 32 0,1-3 16 15,4-1 0-15,2-2 0 0,2-1-240 0,3-1-128 16,3-1 160-16,3-2-160 0,2 2 0 0,1-1 0 16,3-2 0-16,4-2-160 0,2-1 0 0,2 0 0 0,2-1 0 0,4 0 0 15,-1 1-32-15,5 1-16 0,3 1 0 0,-26 8 0 16,58-7 64-16,-58 7 16 0,0 0 0 0,85 15 0 15,-85-15 128-15,0 0-192 0,64 38 192 0,-64-38-192 16,0 0-32-16,31 57-16 16,-30-36 0-16,-4-1 0 0,1-2 112 0,-7 2 128 15,-4 0-208-15,-2 0 80 0,-2-1 304 0,-3 0 64 16,2-2 16-16,-3-2 0 0,-1 1 256 0,-2-2 48 0,-1-1 16 0,2-3 0 16,1-1 0-16,-1 0 0 0,2-1 0 0,1-2 0 15,3 0-368-15,2-2-64 0,-2 0-16 0,1-1 0 16,3-2-336-16,1 2-80 15,2-3-16-15,3 2 0 16,3-1-576-16,2-1-112 0,4 1-32 0,0 1-19072 0</inkml:trace>
  <inkml:trace contextRef="#ctx0" brushRef="#br0" timeOffset="-111709.96">5466 13574 29487 0,'1'6'2624'0,"1"-1"-2112"0,-1 0-512 0,-1-2 0 0,0 1 1296 0,0 1 160 0,2 8 16 0,0 5 16 0,1 7 288 0,-1 1 48 0,0 0 16 0,0-4 0 15,-1 0-1120-15,-1-4-208 0,0-1-64 0,0-3 0 16,-1 0-80-16,-1-3-32 16,1-1 0-16,-2 0 0 0,0-1-16 15,1-2 0-15,-1 1 0 0,-1-2 0 0,1 0-192 0,0-2-128 0,1 1 160 0,0-2-160 16,0-1-192-16,1-2-128 0,-1 0-16 0,2-2-16 15,0-1-656-15,0-1-128 16</inkml:trace>
  <inkml:trace contextRef="#ctx0" brushRef="#br0" timeOffset="-111360.89">5651 13179 2751 0,'4'-2'256'0,"0"1"-256"0,-1 1 0 0,-1 0 0 16,-1-2 1568-16,2 2 272 0,4-1 48 0,1 0 16 15,5-2 2240-15,0 1 448 0,1 1 80 0,-1-1 32 16,-1 1-1088-16,3 0-224 0,0-2-32 0,-1 1-16 16,3 1-1872-16,0 0-384 0,2-1-80 0,-3 1-16 15,3-1-528-15,-1 1-96 0,2-2-32 0,-20 3 0 16,0 0-208-16,57-6-128 0,-39 4 160 0,-1-1-160 16,-2 1 0-16,-1 1 128 0,-1 0-128 0,-3 1 0 0,-1 0 0 15,-1 1 0-15,-2 0 0 0,-1 2 0 16,-2 1-448-16,-3 1-64 0,-1 0-32 0,-3 0-18320 15</inkml:trace>
  <inkml:trace contextRef="#ctx0" brushRef="#br0" timeOffset="-111126.02">5765 13366 36863 0,'3'2'1632'0,"0"-2"336"0,1 0-1584 0,-1 0-384 0,0 0 0 0,-2 0 0 16,4 0 1072-16,3-2 128 0,5 2 16 0,4-1 16 15,-17 1-464-15,0 0-112 0,58-1-16 0,-58 1 0 16,0 0-176-16,60-5-32 0,-60 5-16 0,0 0 0 16,60-5-208-16,-42 2-32 0,-18 3-16 0,0 0 0 15,50-4-160-15,-38 4 0 0,1 0 144 0,-5 1-144 16,0 1 0-16,-4 0 0 0,0 1 0 0,-3-1 0 31,-1 0-784-31,0 1-128 0,-2 0-32 0,-1 1-18448 0</inkml:trace>
  <inkml:trace contextRef="#ctx0" brushRef="#br0" timeOffset="-110749.27">6559 13193 21183 0,'10'0'944'0,"-4"0"192"0,0 0-912 0,-1 0-224 16,-1 0 0-16,-1 0 0 0,0 0 3008 0,6 0 576 15,-9 0 96-15,0 0 32 0,56 1-1280 0,-56-1-240 16,0 0-48-16,78-1-16 0,-78 1-1152 0,56-2-224 15,-56 2-48-15,60-3-16 0,-60 3-32 0,62-2 0 0,-62 2 0 16,55-6 0-16,-55 6-160 0,0 0-48 0,62-10 0 0,-45 6 0 16,-17 4-80-16,0 0-32 0,49-10 0 0,-36 6 0 15,0 1-32-15,-2 0-16 0,-4 0 0 0,-3 0 0 16,-1 2-128-16,-3 0-32 0,-1-1 0 0,-3 1 0 16,-2-1-128-16,-4 0 0 0,-3 0 0 0,-2 2-176 31,-4 2-912-31,-2 3-176 0</inkml:trace>
  <inkml:trace contextRef="#ctx0" brushRef="#br0" timeOffset="-109237.18">8877 12491 22111 0,'3'17'1968'0,"0"-3"-1584"0,-1-3-384 0,-1-3 0 0,2 2 1728 0,-3-10 256 0,11 50 48 0,-1 2 16 0,4 14-48 0,2 11 0 0,1-2 0 0,-2-6 0 16,1-7-800-16,-2-8-176 0,-3-11-16 0,-11-43-16 16,17 68-400-16,-17-68-80 0,13 50 0 0,-10-29-16 15,-3-21-112-15,4 35-32 0,-4-21 0 0,-2-1 0 16,0-2-112-16,-3-1-32 0,1-3 0 0,0-1 0 0,-2-2 32 0,1-2 0 0,-2-2 0 0,-2-2 0 31,2-2 240-31,-2-3 48 0,2-3 16 0,0-1 0 16,0-5-144-16,2-1-16 0,2-1-16 0,1-5 0 15,5 2-176-15,1-3-16 0,5-3-16 0,4 0 0 0,4 1-160 0,1 0 0 16,5 2 0-16,-1 3 0 0,4 4 0 0,-1 4 0 16,0 2-176-16,2 5 176 0,-27 6-176 0,54 0 176 15,-54 0-208-15,0 0 80 0,72 26-96 0,-72-26-16 16,0 0 0-16,51 52 0 0,-51-52 64 0,0 0 16 0,30 64 0 0,-26-43 0 16,-3-1 160-16,-2-1-128 0,-2 0 128 0,-3-2-128 15,-2 1 128-15,-2 0 0 16,0-1 128-16,-3-1-128 0,-1 1 224 0,-1-3-32 15,-1 0 0-15,1-4 0 0,-1 0 64 0,-1-5 16 16,3 1 0-16,-2-4 0 0,5-2 96 0,-2-2 16 0,2-1 0 0,0-2 0 16,2 0-128-16,2 0-32 0,0-2 0 0,2 0 0 15,0 0-224-15,4-2 144 16,0 2-144-16,2-1 128 0,2 1-336 0,0-2-80 16,1 2-16-16,1-2 0 15,3 2-592-15,0-1-128 0,0 1-32 0,2-3 0 16,0 3-160-16,3 0-48 0,-13 7 0 0,32-13-11552 0,-12 5-2320 0</inkml:trace>
  <inkml:trace contextRef="#ctx0" brushRef="#br0" timeOffset="-108800.41">9584 13107 16575 0,'1'-2'1472'0,"1"1"-1168"0,-1 1-304 0,-1 0 0 0,0 0 2752 0,1-2 512 0,1 2 80 0,1-1 32 16,0 1-112-16,-1 0-32 15,0 1 0-15,-1 2 0 0,1 1-1968 0,-1 2-400 0,0 2-80 0,1 1-16 16,-1-1-176-16,2 2-32 0,0 3-16 0,-3-13 0 15,0 0-256-15,18 47-48 0,-18-47-16 0,0 0 0 16,0 0-224-16,40 55 0 16,-40-55 128-16,0 0-128 15,0 0 0-15,0 0 144 0,62 34-144 0,-49-34 128 0,-2-2 32 0,0-1 0 0,1-2 0 0,-1-4 0 16,0-2 32-16,0-2 0 16,-2-1 0-16,-1-1 0 0,1 0 16 0,-3-1 16 0,-1-1 0 0,-1 0 0 15,-1 0 112-15,-1-2 32 0,-2 1 0 0,-2 2 0 16,1 1 144-16,-2 2 16 0,-1 2 16 0,0 0 0 15,-2 3 0-15,0 3 0 0,2 1 0 0,1 2 0 0,0 2-144 0,1 2-16 32,0-1-16-32,2 5 0 0,-1 1-368 0,2 4 128 15,2 2-128-15,0 4 0 0,-3-17 0 0,0 0 0 0,25 58 0 0,-25-58-128 0,0 0-64 0,41 58 0 16,-41-58 0-16,0 0 0 16,0 0-144-16,69 46-48 0,-69-46 0 0,0 0 0 15,70 7 128-15,-70-7 0 0,46-10 16 0,-22 3 0 16,2-4 240-16,1-2 0 0,-2 1-160 0,0-1 160 0,-1-1 0 0,0-2 0 15,-2 2 0-15,-1 0 0 0,-1 0-320 16,-2 0 64-16,2 0 16 0,-2-1 0 31,-2 1-656-31,-2-1-144 0,-4-1-32 0,-1-1-13328 0,0 0-2656 0</inkml:trace>
  <inkml:trace contextRef="#ctx0" brushRef="#br0" timeOffset="-108538.5">10331 12426 41471 0,'-6'-5'1840'0,"5"4"368"0,1 1-1760 0,1 0-448 15,1 1 0-15,-1 2 0 0,1 1 192 0,2 5-32 0,-4-9-16 0,0 0 0 0,23 66 368 0,-23-66 80 0,19 71 16 0,-19-71 0 16,20 78 128-16,-10-35 32 0,0 5 0 0,1 5 0 16,2 5-208-16,-2 0-48 0,2-2 0 0,0-6 0 15,-13-50-336-15,25 79-176 0,-25-79 160 0,27 58-160 16,-27-58 0-16,0 0 0 0,35 56 0 0,-35-56 0 15,0 0 0-15,0 0 128 0,0 0-128 0,38 54 0 16,-33-50 0-16,-4-1-192 0,2 0 48 0,-3-5 0 16,1 2-832-16,-1-4-176 0,-1-2-16 0,1-2-12528 15,-2-3-2496-15</inkml:trace>
  <inkml:trace contextRef="#ctx0" brushRef="#br0" timeOffset="-108376.39">10215 12937 12895 0,'-1'-8'1152'0,"2"2"-928"0,2 0-224 0,3 1 0 0,2 2 6672 0,-1 0 1296 16,3 0 256-16,7-3 48 0,7-2-6032 0,13-3-1216 16,7-2-256-16,1-1-32 0,0 1 80 0,-4 2 16 15,0 1 0-15,-4 1 0 16,-3 4-384-16,-5 1-64 0,-29 4 0 0,53-3-16 16,-53 3-368-16,0 0 0 0,65 10 0 0,-65-10 0 15,0 0-1104-15,0 0-144 0</inkml:trace>
  <inkml:trace contextRef="#ctx0" brushRef="#br0" timeOffset="-107969.8">11745 12814 33167 0,'2'-4'2944'0,"-1"2"-2352"0,3 1-464 0,0 2-128 15,-1 1 1248-15,0 1 224 0,4 2 64 0,0 4 0 16,-7-9-832-16,0 0-176 0,37 75-16 0,-37-75-16 16,31 89 0-16,-17-40 0 0,0 3 0 0,-2 1 0 15,-1-1-128-15,-3 3-32 0,1 2 0 0,-1-5 0 16,1-3-176-16,1-2-32 0,-10-47-128 0,19 78 192 16,-19-78-192-16,16 55-192 0,-16-55 48 0,0 0 0 15,20 51 144-15,-16-43-160 0,-1-5 160 0,-2-2-160 16,1-1-352-16,-4-3-64 0,1-1 0 15,-2-4-11840-15,0-2-2352 0</inkml:trace>
  <inkml:trace contextRef="#ctx0" brushRef="#br0" timeOffset="-107533.35">11622 12741 18431 0,'4'-22'816'0,"-1"13"160"0,3-3-784 0,0 4-192 16,-2 1 0-16,1 1 0 0,5-1 1552 0,9-4 272 15,12-9 48-15,11-3 16 0,9 2 608 0,0 1 112 16,1 6 16-16,-1 4 16 0,0 6-848 0,-51 4-192 16,89 10-16-16,-89-10-16 0,66 32-832 0,-66-32-160 0,0 0-48 0,55 74 0 15,-55-74-208-15,13 55-32 0,-14-27-16 0,-5-1 0 16,-2 1-144-16,-4-5-128 16,1-3 144-16,-3-2-144 0,-5 0 208 0,-3-2-48 0,1 0-16 15,-2-4 0-15,2 0 144 0,0-5 32 16,1 0 0-16,2-3 0 0,1-3-144 0,2 1-32 0,6-5 0 0,0 0 0 0,3-1-144 15,2 0-144-15,4-3 144 0,2 0-208 0,0 1-112 0,6-3 0 16,3 2-16-16,3-1 0 0,4-1 16 0,2 2 0 0,3 3 0 16,-23 4 0-1,49-4 144-15,-49 4 48 0,0 0 0 0,74 13 0 16,-74-13 128-16,0 0 0 0,0 0 0 0,76 42 0 0,-76-42 0 0,0 0 192 0,0 0-64 0,37 62 0 31,-35-44 32-31,-4-1 16 0,-4 0 0 0,-4 0 0 16,-1-1 96-16,-5-2 32 0,-2 2 0 0,-3-2 0 15,-2 0 112-15,-4 0 32 0,2-3 0 0,-3-2 0 0,-2-1 48 0,0-4 16 16,1 1 0-16,0-3 0 16,5 0-240-16,0-2-32 0,0 0-16 0,3-2 0 15,3 0-496-15,2 0-112 0,3-1 0 0,2 1-16 16,5 2-784-16,-1 0-160 0</inkml:trace>
  <inkml:trace contextRef="#ctx0" brushRef="#br0" timeOffset="-107089.08">12365 13391 11055 0,'7'-3'480'0,"-2"0"112"16,0 0-464-16,-1 2-128 0,1-1 0 0,-2 1 0 0,2-1 2128 0,4 0 416 0,5-1 80 0,4-2 0 0,-18 5 576 0,41-4 128 0,-41 4 0 0,0 0 16 0,0 0-1488 0,64 19-320 16,-64-19-48-16,0 0-16 15,0 0-720-15,0 0-160 0,27 60-16 0,-29-40-16 0,-2 1-352 0,0 2-64 0,-2 1-16 0,-4 1 0 16,0 2-128-16,-1 0 0 15,1-3 0-15,2-3 0 0,0-2 0 0,3-4 0 0,2-1 0 0,0-2 0 16,5-2 240-16,-1-3 16 0,3 0 0 0,2-3 0 16,-6-4-48-1,0 0 0-15,0 0 0 0,0 0 0 0,65 14 112 16,-65-14 32-16,0 0 0 0,61-4 0 16,-61 4 64-16,49-12 16 0,-24 5 0 0,-25 7 0 0,44-11 32 0,-25 5 16 0,-1-1 0 0,-1 0 0 0,-3 3-176 0,-1 0-48 31,-2 1 0-31,-2 0 0 0,-1 2-256 0,-4 1 0 15,-1-2 0-15,-1 2 0 16,-1 0-928-16,-2 0-144 0</inkml:trace>
  <inkml:trace contextRef="#ctx0" brushRef="#br0" timeOffset="-106201.46">12651 12953 11055 0,'5'-5'976'0,"1"4"-784"0,1-1-192 0,-3 1 0 0,-1 0 4288 0,-2-1 832 0,4 2 144 0,3-1 48 0,5-1-2432 0,2 1-464 0,4-2-112 0,-2 3 0 16,-2 0-1152-16,-1 0-240 16,2 2-32-16,-3-1-16 0,1 0-512 0,-1 1-96 0,-1 1-32 0,1-2 0 15,-13-1-224-15,0 0 128 0,0 0-128 0,0 0 0 16,61 14 0-16,-53-11 0 0,1 0 0 0,-2 1-160 31,0 0-1280-31,-2 1-256 0,0-1-48 0,-4-1-15264 0</inkml:trace>
  <inkml:trace contextRef="#ctx0" brushRef="#br0" timeOffset="-105987.33">12579 13188 24879 0,'4'0'2208'0,"1"0"-1760"0,3 0-448 0,-3-1 0 15,1 1 1280-15,4-1 192 0,5 1 16 0,-15 0 16 16,67-6 1136-16,-67 6 240 0,79-8 32 0,-42 2 16 0,-37 6-1808 0,66-9-352 16,-66 9-80-16,52-7-16 0,-52 7-352 0,41-5-64 15,-25 2 0-15,-4 1-16 0,-12 2-240 0,0 0 0 16,0 0 0-16,0 0 0 16,54 0-448-16,-45 0-192 0,-1 2-48 0,0-4-18256 0</inkml:trace>
  <inkml:trace contextRef="#ctx0" brushRef="#br0" timeOffset="-105639.33">13915 12520 41055 0,'-9'-24'896'0,"7"13"192"0,0 1 48 0,1 2 16 0,1 2-912 0,0 3-240 0,0-1 0 0,1-2 0 0,1-1 304 0,-1-1 16 16,2 2 0-16,-2 5 0 0,1 6 320 0,-1 7 80 16,1 7 16-16,-1 8 0 15,0 7-240-15,2 4-48 0,0 3-16 0,0 2 0 0,-2 2-96 0,2-3-16 16,-2-2 0-16,1 5 0 0,-1 3-96 0,1-1-32 15,-1-4 0-15,2-3 0 0,-2-6-192 0,1-6 0 16,1-2 128-16,-1-5-128 0,1-3 0 0,0-4 0 0,0-2 0 16,0-3 0-16,-2-2 0 0,1-2 0 0,-1-2 0 0,0-1 0 31,1 0-736-31,-1-4-144 0,1 0-16 0,-1-4-16 16,-1-1-720-16,-1-4-144 0</inkml:trace>
  <inkml:trace contextRef="#ctx0" brushRef="#br0" timeOffset="-105446.33">13569 12816 41471 0,'7'-3'1840'0,"-1"1"368"0,2 1-1760 0,-1-1-448 31,0 2 0-31,0 0 0 0,5-1 688 0,7 0 48 16,-19 1 16-16,79-6 0 0,-28 2 336 0,-1-2 64 15,-5 0 0-15,-4-1 16 0,-3 2-336 0,-3-2-80 16,-2 1-16-16,-2 0 0 0,-6 2-432 0,-1 1-96 0,-4 2-16 0,-1 1 0 0,-19 0-400 0,0 0-96 31,0 0-16-31,59 14-14800 16,-59-14-2976-16</inkml:trace>
  <inkml:trace contextRef="#ctx0" brushRef="#br0" timeOffset="-102627.66">19450 12341 1839 0,'3'-4'160'0,"-1"-1"-160"0,1 1 0 0,-1 3 0 0,-1-1 912 0,2-1 160 0,1-2 16 0,3-4 16 16,3-1 1136-16,-2 1 208 0,1 1 48 0,-3 6 16 16,-2 2 768-16,-3 4 160 0,1 4 16 0,-2-8 16 15,0 0-464-15,2 55-112 0,-2-26-16 0,2 3 0 16,1 5-1360-16,-2 3-288 0,1 2-48 15,0 0-16-15,0 3-608 0,1-2-128 16,-1 2-32-16,3-1 0 0,-2-3-112 0,1-2-32 0,1 1 0 16,-5-40 0-16,10 65-256 0,-10-65 160 0,10 49-160 0,-10-49 128 15,0 0 0-15,11 54-128 0,-11-54 192 0,0 0-64 16,0 0-128-16,0 0 0 0,0 0 144 0,0 0-144 16,0 0 0-16,0 0-256 0,0 0 32 0,-1 18 16 31,-3-27-688-31,0-6-128 0,-2-3-16 0,0-2-17616 0</inkml:trace>
  <inkml:trace contextRef="#ctx0" brushRef="#br0" timeOffset="-102174.89">19364 12171 34095 0,'-10'-14'1504'0,"7"7"320"0,1 1-1456 0,2 1-368 0,3 3 0 0,0 0 0 16,3-1 448-16,4-3 0 0,8-1 16 0,7-1 0 15,6-1 640-15,6 3 128 0,4 4 32 0,3 2 0 16,1 1-480-16,-45-1-80 0,83 10-32 0,-83-10 0 15,75 17-224-15,-75-17-32 0,58 21-16 0,-58-21 0 16,0 0-112-16,60 41-32 0,-60-41 0 0,0 0 0 16,0 0-112-16,24 61-16 0,-27-47-128 0,-4 0 192 0,-2-3 0 0,-2 2-16 15,-5-2 0 1,-3 2 0-16,-4 0 80 0,-1-3 32 0,0 0 0 0,-1-2 0 16,1-1 0-16,1-3 0 0,3 2 0 0,3-3 0 15,5-2-288-15,0 1 0 0,4-1 128 0,5-1-128 16,1 0 0-16,4 0-176 0,1 1 32 0,2 2 0 15,1 0-304 1,-6-3-48-16,0 0-16 0,0 0 0 0,0 0 176 0,65 37 16 0,-65-37 16 0,0 0 0 16,55 35 128-16,-55-35 32 0,0 0 0 0,0 0 0 15,67 48 144-15,-67-48 0 0,0 0 0 0,0 0 0 16,0 0 0-16,33 54 0 0,-31-44 0 0,-5-3 0 16,0 1 128-16,-2-1 48 0,-3 0 16 0,-1-1 0 15,-3 1 192-15,-3-1 32 0,-2-1 16 0,-4 3 0 0,-1-3 208 0,0 1 32 16,-1-2 16-16,-1 0 0 15,3 2 0-15,0-2 0 0,1-1 0 0,3 0 0 0,4 0-432 16,1-3-96-16,3 1-16 0,2-1 0 16,3 0-544-16,2 0-112 0,2 0-32 0,3 1 0 0,2 2-864 0,-5-3-192 0,0 0-16 0,0 0-19024 31</inkml:trace>
  <inkml:trace contextRef="#ctx0" brushRef="#br0" timeOffset="-101903.4">20071 12856 18431 0,'3'0'1632'0,"-2"0"-1312"0,1 2-320 0,1-1 0 0,-2 1 5184 0,1-2 960 0,-2 1 192 0,1 3 32 0,2 3-4544 0,0 3-912 0,-3-10-176 0,0 0-32 16,5 51 240-16,-6-30 48 0,1 3 16 0,-2 0 0 15,2-24-400-15,0 48-80 0,0-48-16 16,2 50 0-16,-2-50-256 0,5 42-64 0,-5-42-16 0,0 0 0 15,15 47-176-15,-15-47 0 0,0 0 0 0,0 0 0 16,0 0 0-16,0 0 0 0,0 0 0 0,0 0 0 16,0 0 0-16,0 0-272 0,0 0 32 0,0 0 16 15,0 0-880-15,0 0-176 0,0 0-48 0,0 0-19232 16</inkml:trace>
  <inkml:trace contextRef="#ctx0" brushRef="#br0" timeOffset="-101656.22">20379 12513 9215 0,'6'-1'816'0,"-2"-1"-656"15,2 1-160-15,1 1 0 0,0 0 5648 0,-1-1 1104 16,-1 1 224-16,-5 0 32 0,0 0-4176 0,65-2-832 15,-65 2-160-15,62-1-48 0,-62 1-880 0,55-2-176 16,-55 2-32-16,48-1-16 0,-48 1-192 0,0 0-48 16,61-3 0-16,-61 3 0 0,0 0-256 0,0 0-64 15,58-3-128-15,-58 3 192 16,0 0-576-16,0 0-128 0,0 0-32 0,0 0-12592 16,0 0-2528-16</inkml:trace>
  <inkml:trace contextRef="#ctx0" brushRef="#br0" timeOffset="-101498.95">20385 12721 40543 0,'3'1'3600'0,"2"1"-2880"0,1-1-576 0,0-1-144 15,-4 0 496-15,6 0 64 0,4 0 16 0,-12 0 0 16,50 0 320-16,-50 0 80 0,65 0 16 0,-65 0 0 16,65-4-416-16,-65 4-96 0,53-4-16 0,-53 4 0 0,0 0-464 15,57-3 0-15,-57 3 0 0,0 0-14112 16,0 0-2880-16</inkml:trace>
  <inkml:trace contextRef="#ctx0" brushRef="#br0" timeOffset="-98254.48">21254 12642 32255 0,'1'1'2864'0,"0"-1"-2288"0,1 2-576 0,-1-2 0 0,2 1 960 0,0 0 64 0,3 1 32 0,3-1 0 0,6 3 336 0,3-1 64 16,2-1 16-16,1-1 0 0,2-1-704 0,2-1-144 0,0-1-32 0,2-1 0 15,1-1 48-15,1 0 16 0,-1 0 0 0,-1 0 0 16,0 1-128-16,-2-2-16 15,-2 3-16-15,-2-1 0 16,-3 1-64-16,-2 0-16 0,-1-1 0 0,-1 1 0 16,1-1-64-16,-6 1-16 0,1 0 0 0,-3 1 0 0,-2 1-128 0,-3 0-16 15,0 0-16-15,-2 0 0 0,0 1-176 0,-3 1 0 0,-1-1 0 0,-2 3 0 16,-1-1 0-16,-1 3-304 0,-4-1 48 0,-3 3 16 31,-1 0-1104-31,-2 2-208 0,-3 1-48 0,0 2-19088 0</inkml:trace>
  <inkml:trace contextRef="#ctx0" brushRef="#br0" timeOffset="-97911.45">22367 12996 22111 0,'-9'16'976'16,"8"-9"208"-16,4 3-944 0,-3-3-240 0,-2-1 0 0,1-1 0 16,1 4 1856-16,0 5 336 0,0 8 64 0,0 8 16 15,-2 1 384-15,-3-3 80 0,-4-2 16 0,1-6 0 0,2-2-1568 0,2 0-304 0,0-2-64 0,0-1-16 16,-1-2-352-16,2-2-64 15,-1 2 0-15,0 0-16 0,1-2-368 0,-1 0 0 0,0 1-192 0,1-1-19456 32</inkml:trace>
  <inkml:trace contextRef="#ctx0" brushRef="#br0" timeOffset="-97114.45">23275 12346 31327 0,'4'5'2784'0,"-2"-1"-2224"0,-1 0-560 0,1 2 0 0,-2-1 544 0,1 5 0 15,-1-10 0-15,3 53 0 0,-3-53 512 0,-2 97 96 0,-5-42 32 0,-1 0 0 0,-2-1-224 0,-1-5-64 0,2-6 0 0,1-1 0 16,1-1-528-16,2-1-112 0,4-2-32 0,1-38 0 31,4 66-224-31,-4-66 176 0,0 0-176 0,24 74 160 0,-24-74-160 0,0 0 0 16,0 0 0-16,0 0 128 0,44 65-128 0,-37-58 0 16,2-2 0-16,-2 0 128 0,0-2-128 0,-2-2-192 0,2-1 32 0,-2-1 16 31,-2-1-1632-31,-1 1-320 0,0-4-64 0,-2 0-14144 0</inkml:trace>
  <inkml:trace contextRef="#ctx0" brushRef="#br0" timeOffset="-96625.91">22933 12363 15663 0,'3'-22'1392'0,"0"9"-1120"0,1 2-272 0,3 1 0 16,0 3 1584-16,0 0 256 0,3 0 48 0,10-7 16 0,17-10-240 0,9-7-32 15,8-2-16-15,0 5 0 0,-2 5 912 0,-4 9 176 16,-4 4 48-16,-5 6 0 16,-1 5-1456-16,-4 5-272 0,-34-6-64 0,60 23-16 0,-60-23-560 0,0 0-96 15,62 56-32-15,-62-56 0 0,0 0-112 0,0 0-16 16,31 75-128-16,-31-55 192 16,0 0-64-16,-4-2-128 0,-2-1 176 0,-2-2-176 0,-2-2 208 0,0-2-64 0,-3 1-16 0,2-4 0 31,1-2 16-31,0-2 0 0,2-3 0 0,2 1 0 0,2-2-16 0,-1-2 0 15,4 1 0-15,0 0 0 16,1-2-128-16,1 1 0 0,3 0 144 0,0-1-144 16,4 0 0-16,1 2 0 0,1-1 0 0,4 4-192 15,1-1 32-15,0 2 0 0,-15-3 0 0,0 0 0 0,0 0 160 16,69 31-160-16,-69-31 160 0,0 0-160 0,0 0 160 16,0 0 0-16,44 68 0 0,-44-53 0 0,-3 2 0 0,-4-1 0 15,-3-2 0-15,-4 1-128 0,-3 1 128 0,-3-3 0 16,-1-1 0-16,0-2 128 0,0 0 16 0,-2 0 16 15,2-2 0-15,0-2 0 0,3-2 96 0,1 1 0 16,0-4 16-16,-2 0 0 0,2 1 16 0,2-2 0 16,1-2 0-16,1 2 0 0,2-1-112 0,1-2-32 15,3 3 0-15,0-1 0 0,1 1-144 0,2 0-256 16,0 1 64-16,1 1-13616 16,1 0-2720-16</inkml:trace>
  <inkml:trace contextRef="#ctx0" brushRef="#br0" timeOffset="-96193.85">23648 12950 18431 0,'3'-2'1632'0,"-2"1"-1312"0,1-1-320 0,-1 1 0 0,1 1 1664 0,-1-1 256 0,3-2 48 0,2-1 16 16,1-1-80-16,1 0-16 0,2 0 0 0,0 3 0 15,0-1-688-15,0 0-144 0,3 0-32 0,-1 3 0 16,1 0-304-16,0 0-64 16,1 3-16-16,-1 1 0 15,-3 2-432-15,-1 0-80 0,0 1-128 0,-2 1 176 0,-3 1-176 0,-1 0 0 0,-2 3 0 0,-1-2 0 32,-2 1-144-32,-3 0 144 0,-2 1 0 0,-3 0 0 15,1 1 0-15,-6 1 176 0,1 0 0 0,-1 0 0 0,-1 2-48 0,-1-1-128 16,0 1 192-16,0 0-64 0,2-2-128 15,-1 0 160-15,5 0-160 0,1-3 160 0,2 0-32 0,3 1 0 0,1-4 0 16,3 1 0-16,2 1 192 0,2-5 16 0,0 2 16 0,4-2 0 0,0-1 32 0,4-1 0 31,2-1 0-31,1-2 0 0,2 0 128 0,1-1 48 0,-2-3 0 0,5 0 0 0,1-1 128 0,2 0 16 16,1-1 16-16,0-2 0 16,0 1-176-16,-5 1-32 0,-3 3-16 0,0-1 0 0,-2 0-240 0,1 1-32 15,-1 0-16-15,-1-1 0 16,-2 1-208-16,-4 1 0 15,0 1 0-15,-2 0 0 0,-4-1 0 0,-1 1-256 0,-1 1 16 0,-4 0 16 32,0 1-864-32,-4-1-192 0,-1 2-16 0,-2 0-19280 0</inkml:trace>
  <inkml:trace contextRef="#ctx0" brushRef="#br0" timeOffset="-95467.83">23976 12618 7359 0,'1'-2'656'0,"2"1"-528"0,1 2-128 0,-2-1 0 0,-4-1 256 0,1 1 32 0,2 0 0 0,1 0 0 16,0 0 768-16,3 0 160 0,2-2 16 0,3 2 16 0,2 0 1520 0,1-1 304 15,3 1 64-15,1 0 16 0,0 0-608 0,1 0-128 16,-1 1-32-16,1 1 0 0,-1-1-896 0,0 2-176 16,-1-1-32-16,-1 0-16 0,-1 0-624 0,-1 1-128 0,-2-3-32 15,1 1 0-15,-1-1-240 0,-3 1-48 0,1-1-16 0,-2 0 0 16,-3 2-320-16,-2-1-64 0,-1 1-16 0,-5 1-17216 15</inkml:trace>
  <inkml:trace contextRef="#ctx0" brushRef="#br0" timeOffset="-95255.18">23931 12820 34095 0,'8'-2'1504'0,"-4"2"320"0,2 0-1456 0,1 0-368 0,0 0 0 0,-1-1 0 15,-1 1 960-15,4 0 112 0,5-1 16 0,9-1 16 16,10 1-96-16,4-2-32 0,0 0 0 0,-3 2 0 0,-4-1-528 0,-6 1-96 16,-6 1-32-16,-3 0 0 0,-5 3-320 0,-4-1-288 15,-3 4 48-15,-3 0-18528 16</inkml:trace>
  <inkml:trace contextRef="#ctx0" brushRef="#br0" timeOffset="-93876.4">24693 12719 34095 0,'2'2'3024'15,"-1"-2"-2416"-15,1 0-480 0,-1 0-128 0,2 1 1200 0,0-1 208 0,4 2 64 0,3-1 0 0,-10-1-352 0,0 0-64 0,49 3-16 0,-49-3 0 16,0 0-224-16,52-1-48 0,-35-1-16 0,-1 1 0 16,-2-1-192-16,2 1-48 0,-4 1 0 0,2 0 0 15,-1 0-64-15,0 0-32 16,-2 1 0-16,2 1 0 0,0-1-96 0,-1 2 0 15,1-2-16-15,0 2 0 0,-1-3-64 0,0 2-16 16,0-2 0-16,-2 1 0 0,2-1-224 0,-3 0 176 16,1 0-176-16,-1-1 160 0,-2 1-160 0,0-3 0 15,-1 1 0-15,-2 1 128 0,0 0-128 0,-3-1 0 0,1 1 0 16,-2-1 0-16,0 1 0 0,-3-1 0 0,2 1 0 0,-4 0 0 31,0 1-592-31,-2-2-112 0,-2 2 0 0,-2 2-16 16,1-1-464-16,-1 0-96 0,-3 4 0 0,-2 2-19136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4-07T15:41:56.1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7883 9960 6623 0,'0'-5'576'0,"0"0"-448"0,0 3-128 0,0 2 0 0,0 0 0 0,-1 0 128 16,1-6-128-16,-2 0 0 0,1-1 0 0,-1-1 0 15,1-1 0-15,1 2 0 0,-1 2 0 0,-1-2 0 31,1 1 0-31,-1 2 0 0,1 1 0 0,-1-1 0 16,1 1 0-16,0 0 0 0,-1 0 0 0,1-1 0 16,-1 1 0-16,1 0 0 0,1 0 0 0,-1 1 0 0,-1-1 0 0,2-2 0 0,-1 3 0 0,-1-1 0 15,1-1 0-15,1 1 0 0,-2 1 176 0,2 0-48 16,-1-3 0-16,1 0 16 0,-1 2 0 0,1 0 0 16,-2-1-144-16,1 1-144 0,1 0 144 0,-2 0-176 15,1 0 176-15,1 1-192 0,-1-1 192 0,-1 0-192 16,1 0 192-16,1 0 128 0,-2 2-128 0,2-2 176 15,0 0-16-15,0-1 0 0,2 1 0 0,-2 0 0 0,1 1 32 0,-1-1 0 16,2 1 0-16,-2 1 32 0,0-2-80 0,0 0-16 16,0 2 0-16,1-1 0 0,-1 1-128 0,0 0 0 0,0-1 0 0,-1 1 0 31,1-1 0-31,-2 1 0 0,1 0 128 0,-1-1-128 16,1 1 320-16,1-1-16 0,0 1 0 0,0-1 0 0,1 2 224 0,-1-1 48 15,2 1 16-15,-1 0 0 0,2 1 48 0,0 2 0 0,0 0 0 0,-2 1 0 16,2 2-64-16,-2 1-16 15,1 0 0-15,1 2 0 0,-2-1-160 0,0 2-16 16,1 1-16-16,-1 1 0 0,-1-1-144 0,2 2-32 16,-1-2 0-16,-1 2 0 0,1-2 32 0,-1 2 0 0,0-1 0 0,-1 1 0 0,0 1 96 0,-1 0 0 31,1 2 16-31,-2-2 0 0,2-3 0 0,-2 2 0 16,1 1 0-16,-2 2 0 0,0 1-128 0,0 0-16 0,-1 1-16 0,1-1 0 15,1 0 16-15,0 0 0 16,1-2 0-16,-1-1 0 0,0 1-16 0,0-1 0 0,2-2 0 0,-2 1 0 0,2-2 16 0,-1 1 0 15,1-2 0-15,-4 0 0 0,3-1 48 0,-1 0 16 16,1-2 0-16,2 0 0 0,0 0-32 0,-1-1 0 16,0 1 0-16,-2 0 0 0,1-1 0 0,0-1 0 15,-1 1 0-15,1-1 0 16,1 0-16-16,-2 0 0 0,2 0 0 0,-1-1 0 0,1-1-208 0,1 1 144 16,-2 0-144-16,2-1 128 0,0 1 0 0,0-1 0 15,0 0 0-15,0 0 0 0,2-2 0 0,-1 1 0 0,1-1 0 16,-1-1 0-1,2 1-128-15,-2 1 128 0,1-2-128 0,-1 0 128 16,2 1 32-16,0-1 0 0,-2-1 0 0,2 1 0 16,0 0 0-16,0-2 0 0,-1 2 0 0,3-1 0 0,-2 1 800 0,1-1 176 15,-1 1 16-15,1 0 16 0,-1-2-848 0,1 1-160 16,0 1-32-16,0-2-128 0,1 2 0 0,-1 0 0 16,1 0 0-16,0 0 0 0,0-1 128 0,0 1-128 15,-1 1 0-15,2-1 0 0,-2 2 0 0,1-2 0 16,0 3 0-16,0-2 0 0,2 0 0 0,0 1 0 0,0 1 0 0,-1-1 0 31,1 1-832-31,0 0-160 0,0 0-32 0,0-2-16 0,2 2 816 0,-2-1 224 0,0-1 0 0,1 0 0 0,0-1 0 16,-1 2 0-1,0-2 0-15,-2 0 0 0,2 0 0 0,0-2 0 0,0 4 0 0,1-2 0 0,-1 0 0 0,-2 0 192 16,2 0-64-16,-1 1 0 0,-2-1 32 0,2 2 16 31,0-2 0-31,-1 1 0 0,1-1-176 0,-2 1 0 16,0 1 144-16,1-1-144 0,-1 2 0 0,1-3 144 0,0 1-144 15,-1-1 0-15,2 2 128 0,-1-1-128 0,1-1 0 0,-1 0 0 16,1 0 0-16,1 2 0 0,0-2 0 0,0 1 0 16,0 1 0-16,0-2 0 0,1 1 0 0,0 0 0 15,0-1 0-15,0 0 0 0,0 2 0 0,0-2 0 16,1 1 0-16,-2 1 0 0,2-2 0 0,-1 1 0 0,-1 0 128 0,2 1-128 16,-2-1 0-16,0-1 0 15,0 2 0-15,0-1 0 0,1 0 0 0,1 1 0 16,-1-2 0-16,2 1 0 0,-1-1 0 0,-1 2 0 0,1-2 0 0,-1 1 0 0,2 1 0 0,0-2 0 15,0 1 0-15,0-1 0 0,-1 0 0 0,3 1 0 16,-2-1 0-16,1 2 0 0,-1-2 0 0,0 1 0 16,1-1 0-16,-1 2 0 0,1-1 0 0,0-1 0 15,-1 3 128-15,0-2-128 16,0 1 0-16,0-1 0 0,0 2 0 0,0-3 0 0,0 1 0 0,1 1 0 16,0-1 0-16,1-1 0 15,-1 0 0-15,-1 0 0 0,1 2 128 0,2-2-128 16,-2 1 0-16,0-1 0 0,-1 1 144 0,0-1-144 15,0 0 0-15,-1 2 144 0,-1-2-144 0,1 1 192 16,0-1-192-16,0 2 192 0,1-2-192 0,0 0 160 16,0 0-160-16,-1 0 160 0,1 0-160 0,0-2 0 15,3 1 0-15,0-1 128 0,-1 2-128 0,1-2 0 0,1 0 0 0,0-1 0 16,2 2 0-16,-2 0 0 0,0-1 0 0,0 1 0 16,2-1 0-16,-1 1 0 0,-1-1 0 0,2 1 0 15,-2 0 0-15,0 1 0 0,0-2 0 0,2 1 0 16,-1-1 0-16,1 1 0 0,1 0 0 0,-2 1 0 15,1 0 128-15,1 0-128 0,0 1 0 0,-2-1 128 16,4 0-128-16,-4 1 192 0,1-1-192 0,-2 0 192 0,0 2-192 0,0-2 0 16,2 1 0-16,-1 1 0 15,2-1 0-15,-1-1 0 0,1 1 128 0,0 1-128 0,-2-2 0 0,2 1 0 0,0-1 0 0,2 0 0 16,-1 0 0-16,2-1 0 0,-1 2 0 0,1-1 0 16,1 0 0-16,-1 0 0 0,1 0 0 0,-1 0 0 15,1 0 0-15,1 0 0 0,-1 2 0 0,-1-2 0 16,1 1 0-16,1 1 0 0,-22-2 0 0,0 0 0 15,67 5 0-15,-46-2 0 0,-1-2 0 0,-1 2 0 16,1-1 0-16,0-1 0 0,1 0 0 0,0 1 0 16,1-2 0-16,-1 0 0 0,1 1 0 0,-2-1 0 31,-1 0 0-31,0 0 0 0,4 2 0 0,-23-2 0 0,51 3-128 0,-51-3 128 16,51 4 0-16,-27-3 0 0,-24-1 0 0,0 0 0 15,73 9 0-15,-73-9 0 0,51 5 0 0,-51-5 0 0,51 5 0 0,-27-4 0 16,0-1 0-16,1 0 0 0,1 0 0 0,-2-1 0 15,0-1 0-15,-2 1 0 0,4-1 0 0,-1-1 0 16,2 2 0-16,-2 0 0 0,4-1 0 0,-1 1 0 16,-3-1 0-16,2 2 0 0,1-1 0 0,1 1 0 15,-2 0 0-15,1 0 0 0,1 0 0 0,0 0 0 16,-1 0 0-16,0 0 0 0,0-1 0 0,-2-1 0 16,-4 1 0-16,1-1 0 0,4 1 0 0,0-2 0 15,1 0 0-15,-1 2 0 16,0-1 0-16,0 1 0 0,-1 0 0 0,1 1 0 0,-1-2 0 0,1 2 0 15,-3 0 0-15,0 0 0 0,1 0 0 0,-1 0 0 16,-24 0 0-16,49 2 0 0,-25-2 0 0,-1 0 0 16,-2-2 0-16,0 2 0 0,2-1 0 0,-3-1 0 15,-2 1 0-15,2-2 0 0,0 0 0 0,-1 1 0 16,0-1 0-16,1-2 0 0,-2 3 0 0,0-3 0 16,1 3 128-16,-1-3-128 0,0 2 192 0,-1 1-64 15,0-1 16-15,0 0 0 0,-1 2 0 0,1-1 0 0,-2 1-144 16,-1-1 0-16,2 1 0 0,0 1 0 0,-2-1 0 0,1 1 0 15,-1-2 0-15,0 2 0 0,1 0 0 0,-3 0 0 16,2 0 0-16,-1-1 0 0,-2 1 0 0,2 0 0 0,0-2 0 0,-3 1 0 31,1 1 0-31,-1-2 0 0,0 1 0 0,1-2 0 0,-1 2 0 0,1-1 0 0,-1 0 0 0,-1-1 0 16,1 0 0-16,-2 0 0 0,2 0 0 0,-2 0 0 16,1 1 0-16,-1-1 0 0,1 0 128 0,-1 0-128 15,-1 0 0-15,-1 1 0 0,1-1 0 0,-1 0 0 16,-1 0 0-16,0 0 128 0,0 0-128 0,-2-1 0 15,1 0 192-15,-1 0-64 16,-1-2 0-16,-1 0 0 0,0 1 272 0,-1-1 48 0,0 0 16 0,-1-1 0 16,1 0 16-16,-1-1 0 0,-1 1 0 0,1-2 0 0,-1 1-176 0,2-2-48 15,-1-1 0-15,1 1 0 16,-1-3-128-16,1 0-128 0,-2-1 144 0,2-1-144 16,0 0 160-16,0-3-160 15,0 0 160-15,0-2-160 0,2 2 176 0,-2-2-176 16,0-1 192-16,0-3-192 0,2 0 160 0,1 1-160 0,-1 2 128 0,0 0-128 15,1-1 0-15,1 1 0 0,-1 1 128 0,0 1-128 16,-1 2 0-16,-1 1 0 0,0 1 0 0,1 1 0 0,-2-1 0 0,0 3 0 16,0-1 0-16,-2 2 0 0,2 1 0 0,-1-2 0 15,0 4 128-15,-1 0-128 0,1 0 0 0,-2 1 0 16,-1 2 0-16,1-1 0 0,-1 2 0 0,-1 0 0 16,0 1 0-16,-2 1 128 15,0 1-128-15,-2 0 160 0,1-1-160 0,-4 1 160 16,1 1-160-16,-3 0 128 0,1 0-128 0,-2 0 128 15,-1 0-128-15,1 0 0 0,-2 0 0 0,0 0 0 16,0 1 0-16,0-1 0 0,1 0 128 0,-2 0-128 0,1 0 0 16,-1 0 0-16,1 0 0 0,-3 0 0 0,1-1 0 0,0 1 0 15,-3-2 0-15,3 2 0 0,0-1 0 0,0 1 0 16,-3-2 0-16,0 1 0 0,-2 0 0 0,0-1 0 16,0-1 0-16,0 1 0 0,0-1 0 0,0-1 0 15,-3 1 0-15,1-2 0 0,1 1 0 0,0 0 0 16,1-2 128-16,-2 2-128 0,2-2 0 0,0 1 0 15,0-2 0-15,0 1 0 0,-1 0 0 0,-4 1 0 16,1-2 128-16,0 0-128 0,2 2 0 0,0 0 0 16,-4-1 0-16,-1 2 128 0,-3 0-128 0,0-1 0 0,2 1 0 0,-2 0 128 0,1 0-128 0,1 1 0 15,-1-1 0-15,2-1 0 0,1 1 0 0,1 1 0 16,-2-1 0-16,-2 1 0 0,-1-1 0 0,0 1 0 16,0-1 128-16,2 1-128 0,2 2 0 0,-2-2 0 15,-1 1 0-15,-2 1 0 0,0 0 0 0,-2-2 0 16,2 1 0-16,-1 0 0 0,2-3 0 0,-1 1 0 15,4 0 0-15,0 0 0 0,-2-1 0 0,0 1 0 16,2-1 0 0,-3 0 0-16,-2 1 0 0,-2 0 0 0,-3 2 0 0,-1 2 0 15,2-1 0-15,1 1 0 0,1-1 128 0,-1-1-128 16,3 2 0-16,0-1 0 0,0 1 0 0,0 0 0 16,1-2 0-16,-3 1 0 0,1 1 0 0,-1 1 0 0,3-1 0 15,4 2 0-15,4-1 0 0,-1 1 0 0,-4 0 0 0,-1 1 0 16,-4 0 0-16,1 0 0 0,4 0 0 0,1-2 0 15,1 1 0-15,1-2 0 0,-2 1 0 0,-3-1 0 16,3 0 0-16,-1 1 0 0,1-1 0 0,-1 2 0 16,-2 1 0-16,-1-2 0 0,1 3 0 0,-3-1 128 15,0 3-128-15,1-2 0 0,0 0 0 0,2 0 0 16,0-1 128-16,1 1-128 0,0-2 0 0,-1 1 0 0,0-2 0 0,3 2 128 16,3-2-128-16,0 1 0 15,-3 1 0-15,0-2 0 0,1 2 0 0,0-2 0 16,1 2 128-16,-1 0-128 0,0 0 0 0,1 0 0 15,0-1 0-15,1 0 0 0,3 1 0 0,-1-1 0 16,1 0 0-16,1 1 0 0,0 0 0 0,1-1 0 16,-1 0 0-16,1-1 0 0,2 2 0 0,2 0 0 15,0 1 0-15,-1-1 0 0,3 1 0 0,2-1 0 16,-1 3 0-16,4-2 0 0,0 0-272 0,2 0-48 16,1 2 0-16,1 0 0 15,4-2-1152-15,1 0-256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31T16:52:52.47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31T16:53:21.230"/>
    </inkml:context>
  </inkml:definitions>
  <inkml:trace contextRef="#ctx0" brushRef="#br0">6038 15867 16575 0,'0'-1'1472'0,"0"1"-1168"0,0 0-304 0,0 1 0 0,1 0 576 0,-1-1 48 0,0 3 16 0,0 2 0 0,2 0 464 0,-1 4 112 16,2 2 0-16,-1 3 16 0,-2-14 368 0,0 0 80 15,12 57 16-15,-12-57 0 0,10 48-592 0,-10-48-112 16,10 56-32-16,-10-56 0 0,9 65-176 0,-8-34-32 16,0 2-16-16,1 5 0 0,1 4-112 0,-2 5-32 15,0 1 0-15,1-3 0 0,-2-1-192 0,0-2-32 16,0-6-16-16,-2-2 0 0,2 1-96 0,-1-3 0 15,0-1-16-15,-1-1 0 0,1-2-32 0,-1-5 0 16,1-2 0-16,0 2 0 0,1 1-80 0,-2 1 0 0,2-1-128 0,0 0 192 16,2-4-64-16,-1-2 0 15,0-1-128-15,-1-1 192 0,2-2-64 0,-2-1-128 0,1-2 176 16,-1-3-176-16,2 0 192 0,-1-3-192 0,0-1 192 16,-1-1-192-16,2-1 224 0,-1-2-64 0,3 1-16 0,-1-1 0 15,0 0-16-15,0 0 0 0,1-1 0 0,0-1 0 0,1 2-128 0,0-1 0 16,2-1 144-16,0 0-144 15,0 0 0-15,3 2 128 0,2-1-128 0,-1-1 0 16,0 2 0-16,1 0 0 0,0-1 0 0,2 1 0 0,-14 0 0 0,0 0 0 16,53 0 0-16,-53 0 0 15,0 0 0-15,63 1 0 0,-63-1 0 0,44 0 0 16,-44 0 0-16,47 2 0 0,-47-2 0 0,52 1 0 0,-52-1 0 0,54 4 0 16,-54-4 0-16,58 5 0 15,-58-5 0-15,57 2 0 0,-57-2 0 0,63 3 0 16,-63-3 0-16,65 5 0 0,-65-5 0 0,65 1 0 15,-65-1 0-15,63 3 0 0,-63-3 0 0,68 1 0 16,-68-1 0-16,68 0 0 0,-68 0 0 0,73 0 0 0,-73 0 0 0,68 0 0 16,-68 0 0-16,65 0-128 0,-65 0 128 0,73 0 0 15,-73 0 0-15,75 2 0 0,-75-2 0 0,68 1 0 0,-68-1 0 0,65 3 0 16,-65-3 0-16,59 5 0 16,-59-5 0-16,54 5 0 0,-54-5 0 0,57 8 0 15,-57-8 0-15,56 7 0 0,-56-7 0 0,55 7 0 16,-55-7 0-16,55 7 0 0,-55-7 0 0,58 6 0 15,-58-6 0-15,54 6 0 0,-54-6 0 0,0 0 0 0,79 11 0 0,-79-11 0 16,0 0 0-16,72 7 0 0,-72-7 0 0,0 0 0 16,62 4 0-16,-62-4 0 0,0 0 0 0,54-1 0 15,-54 1 0-15,0 0 0 0,44-4 0 0,-34 2 0 0,-1-1 0 0,-1 1 0 32,-1-1 0-32,-3-1 0 0,2-1 0 0,-2 0 0 0,0 0 128 0,0-3-128 15,0 1 192-15,2-3-16 16,-2 0-16-16,-1 0 0 0,-1-1 768 0,-1 0 160 0,3-4 16 0,0 1 16 31,1-1-1632-31,-2-2-320 0,1 0-64 0,0 0 0 0,0 0 1600 0,-1 0 336 0,1-1 64 0,1-2 16 16,-1-4-848-16,1-3-272 0,0 0 160 0,0-1-160 15,1-2-640-15,0 1-192 0,-2-4-64 0,0 1 0 0,0-1 896 0,1-1 0 0,-1 0 0 16,-1 2 192-16,-1 1-192 0,0-2 160 16,1 1-160-16,-2 2 160 0,-1 0-160 0,0-1 0 15,0-1 144-15,-1-2-144 0,-2 1 128 16,1 2-128-16,0 3 128 0,-1 0-128 0,-1 0 144 0,-2 1-144 15,2 0 192-15,-1 0-192 16,1 2 176-16,1-1-176 0,3 2 160 0,-1-1-160 0,-2-1 128 16,0 1-128-16,2 1 0 0,1 3 0 0,1 2 0 0,-1 0 0 15,0 0 0-15,0 1 0 0,-1 2 0 0,-1-1 0 16,1 2 0-16,-2-1 0 0,-1 4 0 0,0-1 0 16,-2 2 128-16,0 1-128 0,-1 3 128 0,0-1-128 15,-1 3 176-15,-1-1-176 0,1 3 192 0,-3 2-64 16,-1 0 0-16,0 1-128 0,-1 0 192 0,-3 2-192 15,1 1 192-15,-2 1-192 0,-1 1 160 0,-2-1-160 16,-1 3 128-16,-1 0-128 0,1 0 128 0,0-1-128 16,0 1 128-16,0-2-128 0,2 1 128 0,-2-2-128 15,-4 2 0-15,-4 0 128 0,-3-1-128 0,-3 2 0 0,-1 0 0 0,-2-1 128 16,-1 1-128-16,-4 0 0 16,1-1 0-16,-2 0 128 0,-3-2-128 0,4-1 0 15,6-1 0-15,0 0 128 0,-1-2-128 0,-2 0 0 0,-1-2 144 16,-2 1-144-16,0-2 0 0,-1 2 128 0,2-1-128 0,-3 2 0 15,-2-1 160-15,1 1-32 0,-1 0-128 0,0-1 192 16,4 1-64-16,-3 0 0 0,1-2-128 0,1 1 192 16,5-1-192-16,-1 2 144 0,-1-1-144 0,-2 1 128 15,2-2-128-15,0 2 0 0,-2-1 0 0,2 0 128 16,2-1-128-16,2-1 0 0,2 1 0 0,1-1 128 16,0-2-128-16,0 1 128 0,4 0-128 0,2 1 128 15,4 0-128-15,-1 1 0 0,-4-3 0 0,1 2 128 16,3 2-128-16,1 1 0 0,0 0 0 0,2 0 0 15,7 1 0-15,-1 1 0 0,4-1 0 0,2 1 0 0,1 2 0 16,2 0-224-16,3 3 80 0,3 2 16 16,1 1-880-16,2 1-160 0,1 0-48 0,2 6-13168 15,-5-17-2640-15</inkml:trace>
  <inkml:trace contextRef="#ctx0" brushRef="#br0" timeOffset="7494.3">10468 15785 4607 0,'2'-3'400'0,"-2"0"-400"0,0 1 0 0,0 0 0 0,0 2 896 0,0-1 80 0,0-3 32 0,0-1 0 0,-2 0 656 0,-1-2 144 16,2 2 32-16,-2 3 0 15,-1 0 224-15,0 1 48 0,-1 2 16 0,1 2 0 16,0 1-400-16,1 2-96 0,0 2-16 0,0 4 0 0,2 2-544 0,0 3-112 0,1 7-32 0,1 4 0 31,-1 6-288-31,1 5-48 0,1 5-16 0,-2 4 0 0,1 2-128 16,-2-1-48-16,-1 1 0 0,1-4 0 15,0-1-176-15,-2 5-32 0,-2 1-16 0,3 1 0 0,-3 2-32 0,3-3 0 16,-3-1 0-16,1 1 0 0,1-1 48 0,-1-2 16 16,1-6 0-16,0-2 0 0,-1 1 64 0,0 0 16 15,-2 0 0-15,1-2 0 0,-1 1 16 0,0-4 0 0,1 1 0 16,0-4 0-16,3-2-32 0,-1-2 0 15,0-5 0-15,0-2 0 0,3-3-48 0,-1-2-16 16,2 2 0-16,-1-5 0 0,2-1-64 0,-2-2-16 16,-2 0 0-16,4-1 0 0,-1-1-128 0,2-2 0 15,-2-2 0-15,1 0 128 0,-1-3-128 0,2 0 0 16,1-1 0-16,2-1 128 0,1 0-128 0,0-3 0 0,1 2 0 16,2-3 128-16,2-2-128 0,0 0 0 0,2 1 0 0,1-2 128 15,0 1-128-15,1-1 0 0,-1 1 0 0,1 2 0 16,2-2 0-16,-1 2 0 15,1-1 0-15,1 0 0 0,2 1 0 0,0 0 0 0,0 1 0 16,0 0 0-16,3 2 0 0,-24 1 0 0,54-2 0 0,-54 2 0 16,61 3 0-16,-61-3 0 0,66 4 0 0,-66-4 0 15,0 0 0-15,91 10 0 0,-91-10 0 0,79 9 0 16,-79-9 0-16,87 4 0 0,-87-4 0 0,87 3 0 0,-87-3 0 0,89 4 0 16,-89-4 0-16,96 6 0 0,-96-6 0 15,100 11 0-15,-100-11 0 0,95 9 0 16,-95-9-144-16,94 5 144 0,-94-5 0 0,106 3 0 15,-106-3 0-15,106 0-128 0,-52 0 128 0,-1 0 0 16,-53 0 0-16,106 4 0 0,-106-4 0 0,102 2 0 16,-50-4 0-16,-2 1 0 0,-1-2 0 0,-49 3 0 0,99-3 0 15,-99 3 0-15,95 2 0 0,-95-2 0 16,89 5 0-16,-89-5 0 0,83 4 0 0,-83-4 0 16,69 2 0-16,-69-2 0 0,67-3 0 0,-67 3 0 0,70-4 0 0,-70 4 0 0,57-6 0 0,-32 2 0 15,-25 4 0-15,48-7 0 0,-26 3 0 16,-5-1 0-16,-3 1 0 0,0 0 0 0,-3 0 0 0,-1-2 0 0,0 2 160 0,-3 0-160 31,0-2 160-31,-1 2-160 0,-2-2 192 0,-1-1-64 0,0 0-128 0,-2-2 192 16,0 1-64-16,-2-3-128 15,0-1 176-15,-1 0-176 0,-1-1 224 0,0-3-64 16,1 1-16-16,-3-4 0 0,3 1 16 0,-3-3 0 16,1-2 0-16,0 1 0 0,1 2 0 0,0-3 0 15,-1-2 0-15,0-3 0 0,1-2-32 0,0 2 0 0,0 4 0 16,-1-5 0-16,0-6 0 0,-2-6 0 0,2-1 0 0,-2-1 0 15,2 1 0-15,0 1 0 0,1-1 0 16,-1 1 0-16,-1 1-128 0,3 1 128 0,-3 2-128 16,3 1 128-16,0 4-128 0,-1-5 0 0,0-2 0 0,1-1 0 15,-3 3 0-15,1 2 0 0,0 1 128 0,0 3-128 16,1 3 0-16,-1 1 0 0,-2 0 0 0,2 2 128 16,1 1-128-16,0 1 160 0,2-2-160 0,-1 1 160 15,1 0-160-15,1 0 0 0,-2 2 144 0,1 1-144 16,0 0 0-16,-2 3 0 0,1 2 0 0,-2 1 128 15,1-1-128-15,-1 2 0 0,-3 0 0 0,0 1 128 16,-3-1 0-16,-1 1 16 0,1 2 0 0,-1 0 0 16,-1 2-16-16,0 2-128 0,-3-1 192 0,0 2-64 0,-2 0-128 15,0 1 128-15,-1 0-128 0,-2 1 128 0,-1 0-128 0,-1 0 0 16,1-1 144-16,-1 3-144 16,-1-3 0-16,-2 1 144 0,-1 1-144 0,-2-1 0 15,-2 1 128-15,2 0-128 0,-2 2 0 0,1 1 0 0,-2 0 128 0,-5 0-128 16,-3 1 0-16,-2 2 0 0,-2 2 128 0,0 0-128 15,-4 1 0-15,2-2 0 0,0 0 128 0,-2-1-128 16,-1 1 0-16,1-1 0 0,1 1 0 0,-2 1 0 16,-3 0 128-16,-4 2-128 0,-2-1 0 0,-1 1 0 0,2 3 128 15,-2-4-128-15,0 1 0 0,0-3 128 16,-1 0-128-16,1 0 0 0,6 1 160 0,-6 2-160 0,-5 0 128 16,4 1-128-16,13-1 128 0,-1-1-128 15,-4 0 128-15,-3-1-128 0,1 1 0 0,2 0 0 0,4-2 128 0,1 1-128 16,-4 1 0-16,1 0 0 0,1 1 0 0,4-1 0 0,6-2 0 15,4-1-176-15,4-1 176 0,5 0-192 16,5-1-608-16,6-2-128 0,4 1-32 0,6-2-19984 0</inkml:trace>
  <inkml:trace contextRef="#ctx1" brushRef="#br0">10946 17430 0,'0'0'0,"0"0"16</inkml:trace>
  <inkml:trace contextRef="#ctx0" brushRef="#br0" timeOffset="31277.55">16398 7902 6447 0,'2'0'576'0,"-2"0"-576"0,0 1 0 0,0-1 0 0,1 2 1024 0,-1-1 80 0,-1 1 32 0,2 2 0 16,1 0 528-16,-1 3 128 0,0 3 0 0,-1-1 16 15,0 0-240-15,0 3-48 0,0-1-16 0,-1 0 0 16,1 1-240-16,-1 0-48 0,-1 0-16 0,1-1 0 15,-1 3-288-15,1 0-48 0,0 2-16 0,-2 1 0 16,1 0-368-16,-2 1-80 0,1 3-16 0,-1 2 0 0,0-3-176 0,1 1-32 16,-1 1-16-16,-2 2 0 0,2 2-160 0,-2 2 0 15,2 0 0-15,0-1 0 0,-1 0 0 0,3-2 0 16,-1 4 128-16,0-4-128 0,3-2 0 0,-1-1 128 16,2 1-128-16,-1-3 128 0,3-1 64 0,-2 0 16 15,2-2 0-15,0-2 0 0,1-1 64 0,0-2 16 16,-1 0 0-16,1-2 0 0,1 0-48 0,-1 0-16 15,0-1 0-15,0-1 0 0,-1-1 0 0,1 0 0 16,-1 0 0-16,-1 0 0 0,0 0-32 0,0 0 0 0,-1 1 0 16,1-3 0-16,-1 1-32 0,1-2-16 15,-1 2 0-15,0-2 0 0,1 0-16 0,-1-1-128 16,1 1 192-16,-1-1-64 0,0-1-128 0,1 0 192 0,-1 0-192 0,-1 1 192 16,2-2-64-16,-1 2-128 0,-1 0 192 0,2-1-64 15,-1 1 32-15,0 0 0 0,1 0 0 0,-1-2 0 16,1 1-16-16,-1-1 0 0,2 1 0 0,0-1 0 15,-1 0-144-15,1-1 192 0,2 0-192 0,0 0 192 16,2 0-64-16,0-1-128 0,0 0 192 0,2-2-64 16,-1 1-128-16,1 0 192 0,-1-1-192 0,2 1 192 15,-1-1-192-15,1 2 160 0,-1 1-160 0,0-1 160 16,-1 1-160-16,1 0 0 0,1 1 0 0,-2 0 128 16,2 2-128-16,1 0 0 0,-1 0 0 0,2 1 0 15,0 0 0-15,0-1 0 0,0 1 0 0,2 1 0 0,-1-1 0 0,-2-1 0 0,-1-2 0 0,2 1 0 16,2-1 0-16,0 0 0 15,0 1 0-15,0-1 0 16,-1 1 0-16,1-1 0 0,2 1 128 0,-1-2-128 0,2 2 0 0,0 0 0 16,0-2 0-16,-3 1 128 0,2 1-128 0,-1-1 0 15,-1 0 0-15,0-1 0 0,0 0 0 0,2 0 0 16,1 2 0-16,0-2 0 0,1 0 0 0,1 0 0 0,-1 1 0 0,0-1 0 16,-1 2 0-16,2-2 128 15,-1 1-128-15,2-1 0 0,0 1 0 0,1 1 128 0,0 1-128 0,-1-2 0 16,-2 1 0-16,-1-2 0 15,1 1 128-15,1 0-128 0,-1-1 0 0,1 0 0 0,-1 0 0 16,-1-1 0-16,0 1 0 0,0-1 0 0,0-1 128 16,0 1-128-16,-2-1 0 0,-1 1 0 15,2-2 0-15,-1 2 0 0,2 1 0 0,0-2 0 0,-1-1 128 0,-1 2-128 16,0-2 0-16,0 2 0 0,1-1 0 0,-1 1 0 0,-1 0 0 16,2 1 0-16,-1-2 0 0,1 2 0 15,-1 0 0-15,0 2 0 0,0-2 0 0,-1 0 0 16,0 1 0-16,0-1 0 0,1 0 0 0,-1 1 0 15,0-1 0-15,0 2 0 0,0-2 0 0,0 0 0 16,-1-2 0-16,-2 2 0 0,1 0 0 0,-3-1 0 0,1 0 0 0,-1-1 0 16,-2-1 0-16,1 0 0 0,1-1 0 0,-2 0 0 0,0 0 0 15,0-1 0-15,1-2 0 16,1 0 0-16,-1 0 128 0,1-1-128 16,-1-1 0-16,1-1 0 0,-1 1 0 0,-1-1 128 0,0 0-128 0,1 0 0 15,-1 0 144-15,-2 0-144 16,-1-1 0-16,1 1 0 0,0-3 0 0,0-1 128 15,-3 0-128-15,1-2 0 0,0-2 128 0,-2-2-128 0,1 1 192 0,-2-3-16 16,-2 0-16-16,1-4 0 16,0 2 64-16,-2-1 16 0,1-3 0 0,0 4 0 0,2 5 0 0,-3-3 0 0,1-8 0 15,1-7 0-15,-2-4-96 0,0-1-16 0,2 1 0 0,-2 0 0 16,2 0-128-16,-2 3 0 16,1 1 144-16,0 2-144 0,-1 2 0 0,1 2 0 15,0 6 0-15,0 1 128 0,1 1-128 0,-2 2 0 16,0 0 0-16,0 1 0 0,0 0 0 0,-1 2 0 15,0 1 0-15,0 0 0 0,-2 0 0 0,-1 0 0 16,0 0 0-16,-2 1 128 0,2 2-128 0,-1 0 0 16,1 0 0-16,-2 1 128 0,2 2-128 0,0-2 0 15,0 2 0-15,0 0 128 0,0-1-128 0,0 1 0 0,1 1 0 0,-1 0 128 16,0 2-128-16,0-1 0 0,1 1 0 16,1 1 0-16,-1 0 0 0,2 0 0 0,-2 1 0 0,1-1 0 15,0 0 0-15,0 1 0 0,-2 1 0 0,0-1 0 16,0 0 0-16,0-1 0 0,-2 2 0 0,1-1 0 0,-2 2 0 0,0-2 0 15,-2 2 0-15,0-2 128 16,0 3-128-16,0-1 0 0,-1 1 0 0,-1 1 0 16,0 0 0-16,-2-1 0 0,1 0 0 0,-2 2 128 15,1 0-128-15,-1 1 0 0,-1 1 0 0,-2-1 0 16,0 1 0-16,1 2 0 0,-1-1 0 0,-1 1 0 16,-2-2 0-16,0 0 0 0,-1 1 0 0,0 1 0 15,0-2 0-15,0 0 0 0,0 1 0 0,-3 1 0 16,1-2 0-16,-4 0 0 0,-3 4 0 0,1-1 128 15,1 2-128-15,-3-1 0 0,-1 2 0 0,-5 0 0 16,1 2 0-16,-1-1 0 0,0 1 0 0,4-1 0 16,0 1 0-16,4-2 0 0,4 0 0 0,2-1 0 0,2-2 0 0,2 0 0 15,-1 0 0-15,0-1 0 0,1-1 0 0,1 0 0 16,1 0 0-16,0-1 0 0,0 1 0 0,1 0 0 16,-1 1 0-16,0-1 0 0,0 2 0 0,-1-1 0 15,3 1 0-15,-2-1 0 0,-3 1 0 0,2 0 0 0,-2 0 0 0,2 2 0 16,2-2 0-16,-1 2 0 15,0-2 0-15,2 0 0 0,2-1 0 0,1 0 0 0,3-1 0 16,1-1 0-16,1-1 0 0,4 0 0 0,2-1 0 16,1-1 0-16,3 1 0 0,3-1-128 0,4 1 128 0,5-2-192 31,4-1-640-31,7 0-144 0,4-1-32 0,5 0-18160 0</inkml:trace>
  <inkml:trace contextRef="#ctx0" brushRef="#br0" timeOffset="32166.91">17674 9038 3679 0,'0'1'320'0,"0"-1"-320"16,0 2 0-16,0-2 0 0,0 1 976 0,0-1 128 0,0 1 32 0,1 2 0 0,1 2 112 0,-2 2 32 0,3 0 0 0,-2 0 0 15,0 1-16-15,2 1 0 0,-1-2 0 0,1 3 0 0,-1-2-160 0,1 2-16 16,0 0-16-16,0 0 0 0,0 0-128 0,1 1-32 16,0 0 0-16,0 3 0 0,1-1-464 0,-1 1-112 15,1 2-16-15,1-1 0 16,1 1-128-16,0 1-16 0,2 0-16 0,-9-17 0 0,0 0-160 0,0 0 0 15,38 73 0-15,-38-73 128 16,0 0-128-16,0 0 0 0,48 68 0 0,-48-68 128 0,0 0 32 0,0 0 0 16,66 66 0-16,-66-66 0 0,0 0 160 0,61 50 16 15,-61-50 16-15,0 0 0 0,68 44 48 0,-68-44 16 16,0 0 0-16,73 39 0 0,-73-39 64 0,0 0 16 16,78 38 0-16,-78-38 0 0,0 0-112 0,76 37 0 15,-76-37-16-15,0 0 0 0,86 40-80 0,-86-40-16 16,63 25 0-16,-63-25 0 0,65 24 48 0,-65-24 16 0,66 23 0 0,-66-23 0 15,68 17 48-15,-68-17 16 0,73 12 0 0,-35-6 0 16,-38-6-16-16,80 13 0 16,-42-8 0-16,-38-5 0 0,76 13-112 0,-76-13-16 15,79 16-16-15,-39-11 0 0,-6 1-48 0,-2-3 0 16,-1 0 0-16,2-2 0 0,2 0 16 0,2-1 0 16,-2 0 0-16,-1 0 0 0,-3 0 0 0,-3 0 0 15,2 0 0-15,-3-1 0 0,0 2-32 0,-2-1-16 0,-2 0 0 0,-4 2 0 16,1-2 0-16,-3 0 0 0,0 0 0 0,-3 0 0 15,-1-2-32-15,-2 1 0 0,0 0 0 0,-1-2 0 16,-1 0-128-16,-2 0 192 0,0 0-192 0,-1 0 192 0,-1 2-192 0,-2 0 0 16,0-1 0-16,-2 1 128 15,1-1-128-15,-2 1 0 0,-2 0-160 0,-2-1 160 16,0 1-656-16,-2-2-48 0,2 2 0 0,-3-1-17408 16</inkml:trace>
  <inkml:trace contextRef="#ctx0" brushRef="#br0" timeOffset="32718.74">19293 9633 3967 0,'3'0'176'0,"-2"-2"32"0,1 2-208 0,-1 0 0 0,0 0 0 0,1 0 0 0,-1 0 928 0,2 2 144 0,4-2 16 0,0 2 16 15,3 0 352-15,1 2 64 0,1 0 16 0,-1 1 0 0,2-1 64 0,-1 0 0 16,2 2 16-16,1-2 0 0,0 0-224 0,4 0-48 16,-1 1-16-16,3-1 0 15,0 0-400-15,3-1-80 0,2 1-16 0,1 0 0 16,-3-1-128-16,0 0-48 0,0 1 0 0,0-2 0 0,0-2-32 0,-2 0-16 15,-1 0 0 1,1 0 0-16,-1 1 0 0,-1 1 0 0,-2-2 0 0,-3 0 0 0,1 2-32 0,-5 0-16 16,1 2 0-16,-4-1 0 15,1 0-144-15,-2-1-32 0,-2 3 0 0,1 0 0 0,-2 1-32 0,-2 0-16 16,-1 2 0-16,-2 1 0 0,-1-1-32 0,-1 2-16 0,-2 1 0 0,-2 2 0 16,0 3-96-16,-3-1 0 0,-2 3-16 0,1 1 0 15,0 1-176-15,-1 1 128 0,1 1-128 0,0 1 128 16,2-2-128-16,1-1 0 0,1 0 0 0,-2-2 0 15,2 5 0-15,-1 1 0 0,-1-2 0 0,2 0 0 16,0-3 0-16,2 0 0 0,-1-2 0 0,0-2 128 31,1-1-128-31,-1-1 128 0,2 0-128 0,1-2 128 0,-1-1 64 0,-1-3 0 16,3 0 0-16,0-1 0 0,-1-1-48 0,2 0 0 16,0-1 0-16,1 0 0 0,-2-1-144 0,1 0 128 0,1-2-128 0,-2 2 128 15,2-2-128-15,0-1 0 0,0 0 0 0,0 0 0 16,0 0 0-16,0-1-192 0,0 0 0 0,0-2-12192 31,2 0-2448-31</inkml:trace>
  <inkml:trace contextRef="#ctx0" brushRef="#br0" timeOffset="33171.98">20611 9388 6447 0,'4'-8'128'0,"-1"3"48"0,0 1 0 0,-2 1 16 0,-1 2-192 0,0 0 0 0,0 1 0 0,2-2 0 0,-2-1 2128 0,0 2 400 0,0 2 80 0,-2 1 16 0,2 3-256 0,-1 2-32 0,-1 2-16 0,2 2 0 32,-1 2-992-32,1 1-208 0,0 2-32 0,0 2-16 0,0 5-128 0,1 1-32 0,-1 4 0 0,2 2 0 15,-1 3-272-15,1 3-48 0,-1 0-16 0,0 0 0 16,-1-36-192-16,6 70-32 0,-6-70-16 0,6 63 0 16,-6-63-192-16,5 52-144 15,-5-52 192-15,0 0-192 0,13 65 240 0,-10-47-64 0,0-2-16 0,0-2 0 16,-1-1 64-16,1 1 16 15,0-3 0-15,-2 0 0 0,1 1 64 0,-1-4 16 0,-1-1 0 0,0 0 0 0,0-1-64 0,0-2 0 32,0-1 0-32,-1-2 0 0,1 1-128 0,-2-2-128 15,2-2 144-15,-1 1-144 0,0-3 128 0,1-1-128 16,-2 0 0-16,1-1 144 16,-1-2-768-16,1-4-144 0,1-2-48 0,-1-1 0 0,1-2-1952 15,-2 1-400-15</inkml:trace>
  <inkml:trace contextRef="#ctx0" brushRef="#br0" timeOffset="33487.89">20359 9784 12895 0,'-1'0'576'0,"1"0"112"0,3 0-560 0,0 0-128 0,-1 0 0 0,1 0 0 31,2 0 1312-31,3-2 224 0,6 2 64 0,5-1 0 0,2 0 976 0,1-2 208 0,2 0 32 0,0 1 16 16,2 1-592-16,-1 0-128 16,2 1-32-16,0 0 0 0,0 1-832 0,0-1-160 15,1 1-48-15,-1-1 0 0,-1 2-496 0,-2-2-96 0,-2 0-32 0,-3-2 0 16,0 1-144-16,-1-2-16 0,-1 0-16 0,0-1 0 31,0 0 0-31,0-2 0 0,-3 1 0 0,-1-1 0 0,-2 0-48 0,-2 2-16 0,-2 1 0 0,-3-1 0 16,-1 3-176-16,-2-1 0 15,1 2 0-15,-4-1 128 0,1 2-304 0,-3 2-64 16,-4 0-16-16,-1 4-12640 0,-6 1-2528 0</inkml:trace>
  <inkml:trace contextRef="#ctx0" brushRef="#br0" timeOffset="39558.78">20550 5000 24879 0,'-4'-7'2208'0,"2"-1"-1760"0,2 1-448 0,0 1 0 0,0 0 144 0,0-2-144 0,-1-6 160 0,0-12-160 15,-2-8 1616-15,0-8 240 16,-1-2 32-16,1 0 16 0,2 3-464 0,-2 3-96 0,0 1 0 0,0 4-16 16,0 3-576-16,0-1-112 0,-1-2-32 0,0 1 0 15,0-2-96-15,1 1-32 0,1 4 0 0,2-8 0 16,2-4-176-16,1-4-48 0,2-3 0 0,1-2 0 16,4 2-64-16,0-1 0 0,0 4-16 0,0 2 0 15,1 4 80-15,0-4 32 16,2 0 0-16,-2-3 0 0,2 0-32 0,-2-2 0 0,0 1 0 0,2-1 0 0,0-1-48 15,0 1-16-15,1 0 0 0,0-3 0 0,0 1-192 16,3-3 176-16,0-4-176 0,3-5 160 0,-1-2-160 0,3-1 0 16,0 0 0-16,2-1 0 15,0 5 0-15,-3 5 0 0,3 1 0 0,3-6 0 16,7-6 0-16,3-2 0 0,3 0 0 0,0 3 0 16,3 3 0-16,-2 4 0 0,0 3 0 0,-3 5 0 15,-3 3 0-15,3 0 0 0,2-2 0 0,1 1 0 16,1 4 128-16,3-1-128 0,4 4 0 0,-1 2 128 15,2 4-128-15,1 0 128 0,3 1-128 0,1-2 128 0,3 1-128 0,-4 0 0 16,-6 5 0-16,4-3 0 16,7-1 0-16,6-2 0 0,3 2 0 0,1 2 0 0,3 4 0 0,-1 0 0 15,-2 4 0-15,-2-2 0 0,0 5 0 16,1 2 0-16,1 1 0 0,1 1 0 16,-3 4 0-16,1-2 0 0,0 4 0 0,-6 0 0 0,-1 4 0 0,-2 1 0 15,3 1 0-15,1 2 0 0,2 0 0 0,0 2 0 16,1 1 0-16,-1 2 0 0,-3 2 0 0,-62-3 0 15,123 16 0-15,-61-5 0 0,0 3 0 0,2 2 0 16,2 2 0-16,-4 3 0 0,1 3 0 0,-63-24 0 0,107 45 0 0,-107-45 0 16,100 47 0-16,-100-47 0 15,108 59 0-15,-53-23 0 0,1 2 0 0,-1 3 0 0,0 3 0 0,-2 1 0 0,-3 1 0 0,-1 0 0 32,-1 0 0-32,-3 1 0 0,-1-6 768 0,-5 1 208 15,-1 2 48-15,2 4 16 16,-1 7-1616-16,2 5-336 0,-3 2-64 0,-1 1-16 0,0 2 848 0,-5 2 144 0,-2-4 0 0,-5-1 128 15,-2-4-128-15,0 3 192 0,-4 3-64 0,3 1 0 16,0 4 0-16,2-1 0 0,-1-6 0 0,-1 1 0 16,1 0-128-16,-2-3 176 0,-2-5-176 0,-1 2 192 15,3 2-64-15,-1-1-128 0,0 2 192 0,0-5-64 16,-2-5-128-16,0-3 160 0,-4 0-160 0,2-4 160 16,-3 1-16-16,-1 2 0 0,0-3 0 0,-4 0 0 15,1-2 48-15,-1 0 0 0,-1-2 0 0,-1-4 0 0,-2-2 0 0,0-3 16 16,-1-4 0-16,0-3 0 0,-2-3-16 0,1-3 0 15,-1-3 0-15,-1-3 0 0,0 1 16 0,0-5 0 16,-1 0 0-16,-1-2 0 0,1 0 0 0,-1-3 0 16,2 0 0-16,-2-1 0 0,0 1-48 15,1-4-16-15,-2 2 0 0,2-1 0 0,-2-2-144 0,0-1 160 16,0-2-160-16,0-1 160 16,0-1-160-16,2-4-272 0,1 0 64 0,-1-3 16 15,2-2-1088-15,0-1-192 0,-1 0-64 0,-2-6-20096 16</inkml:trace>
  <inkml:trace contextRef="#ctx0" brushRef="#br0" timeOffset="42545.58">5931 10633 9215 0,'-2'-2'816'0,"1"1"-656"0,-1 1-160 0,2 0 0 0,-1 1 512 0,0-1 64 0,-2 2 0 0,-1-1 16 15,-2 1-80-15,-3 2 0 0,1 2-16 0,1-1 0 0,0 4 272 0,1 2 48 16,2 3 16-16,0 4 0 0,1 4-256 0,0 2-64 16,2 7 0-16,-1 1 0 0,2 5-208 0,0 0-48 15,0 2-16-15,0-2 0 0,2 0-96 0,-2-5-16 16,1 1 0-16,-1-6 0 0,0-2 96 0,-1-1 16 16,1 3 0-16,-2-2 0 0,1 2 208 0,-1-1 32 15,2-2 16-15,-1 0 0 0,1-3 0 0,0-1 0 16,-1-2 0-16,1-1 0 0,0-3 16 0,0-1 16 0,-2-1 0 15,2-2 0-15,-1-1 96 0,-1-1 16 16,1-2 0-16,1 0 0 0,0-1 0 0,0-1 16 0,0-1 0 0,0-1 0 16,1-2-144-16,1 1-16 15,-1-1-16-15,2-1 0 0,1 1-32 0,2-3-16 0,1 1 0 16,1-2 0-16,2 0-96 0,0-3-16 0,3 1 0 0,1-2 0 16,0 1-32-16,0-2-16 15,2 2 0-15,1 0 0 0,0 0-96 0,1 0-32 0,0 1 0 0,2 4 0 16,-1-1-144-16,0 1 0 0,4 2 0 0,0 0 128 15,-1 2-128-15,-1 1 0 0,-1-1 0 0,1 3 0 16,-21-5 0-16,0 0 0 0,71 26 0 0,-71-26 0 0,0 0 0 16,69 30 0-16,-69-30-144 0,0 0 144 15,0 0 0-15,72 35 0 0,-56-26 0 0,-1-2 0 0,1 1 0 0,-2-2 0 16,0 1 0-16,-1-1 0 16,1-1 0-16,-3 0 0 0,2-1 0 0,0-1 0 15,-1 0 0-15,0-2 0 0,-1-1 0 0,-1 0 0 16,-2 0 0-16,1-1 0 0,1-2 0 0,0 0 0 15,0-1 128-15,-1-1-128 0,3 1 176 0,-1-1-176 16,-1 0 384-16,0 0-48 0,0-1 0 0,-2-1 0 16,2-2-96-16,0 2-32 0,0-1 0 0,-2-1 0 0,1 1-80 0,-2-1 0 15,0 0-128-15,-1-1 192 0,1 1-16 0,-3-2-16 16,1 0 0-16,0-1 0 0,-2 1 96 0,1-2 32 16,-3-1 0-16,1 1 0 0,0 1-96 0,0-1 0 15,-1-1-16-15,1 0 0 0,-1-2 0 0,1-1 0 16,-1-4 0-16,0-2 0 0,1-1-16 0,-2 0 0 15,0-1 0-15,-3 0 0 0,2-1-160 0,-4 2 192 16,2 2-192-16,-2-1 192 0,1 2-192 0,-4 0 160 0,3 2-160 16,-2-1 160-16,0 3-160 0,0 1 192 15,0 0-192-15,0 0 192 0,-1 2-192 0,1 2 0 0,0 2 144 16,-1 0-144-16,-3 0 0 0,-1 1 144 0,0 1-144 16,-3-1 0-16,-2 2 160 0,1 2-160 0,0-1 128 0,-1 0-128 15,0 2 128-15,-3-1-128 0,-2-2 0 0,-2-2 128 16,2 3-128-16,0-1 0 0,1 0 0 0,-3 2 128 15,4-1-128-15,-1 0 0 0,-2 1 0 0,1 0 0 16,0 3 0-16,0 0 0 0,-1 1 0 0,2 1 0 0,1 0 0 0,0 1 0 16,-1 2 0-16,1 0 0 15,1 0 0-15,-3 1 0 0,4 0 0 0,1 0 0 16,2 1-160-16,0-1 160 0,6 0-208 0,0 3 80 16,5 0-640-16,1 3-128 0,3 0-32 0,3 3-17568 15</inkml:trace>
  <inkml:trace contextRef="#ctx0" brushRef="#br0" timeOffset="48823.08">27615 1689 17503 0,'-3'-7'1552'0,"0"2"-1232"0,2 3-320 0,-1-1 0 0,1 1 992 0,1 2 144 0,0-1 16 0,0-1 16 16,0 1 992-16,0-2 192 0,0 2 32 0,-2 1 16 0,2 1-416 0,0 2-64 16,-1 3-32-16,0 2 0 15,-2 5-864-15,0 2-160 0,-1 5-32 0,-1 4-16 16,1 2-336-16,0 2-64 0,1 0-16 0,-1 3 0 15,0 3-144-15,2-3-16 0,1-3-16 0,-1 5 0 0,1 5-32 0,1 3 0 16,0 1 0-16,0 4 0 16,1 0 0-16,-1 1 0 0,2 0 0 0,-1-2 0 0,-1-3 0 0,2 1 0 0,-2 2 0 15,1 0 0-15,-1-3 0 0,2 5 0 0,-1 5 0 0,2 2 0 16,-2 2-16-16,2 0-16 0,0 0 0 0,-2-1 0 16,3-1-16-16,-1-2 0 0,2-4 0 0,-1 2 0 15,0-1-16-15,2 3 0 0,-1 6 0 0,2 0 0 16,2 1-128-16,-1-1 128 0,4-4-128 0,-2-2 128 15,1-4-128-15,-1-2 0 16,-2-3 144-16,4 5-144 0,2 2 0 0,1 2 128 0,1 3-128 0,1-1 0 16,2-2 0-16,0-2 128 15,-19-50-128-15,35 82 0 0,-35-82 0 0,40 77 144 0,-40-77-144 0,38 77 0 16,-38-77 128-16,48 83-128 16,-48-83 0-16,55 82 0 0,-55-82 128 0,59 78-128 0,-59-78 0 0,65 73 0 15,-65-73 0-15,68 73 0 0,-68-73 0 0,68 68 0 0,-68-68 0 16,68 61 0-16,-68-61 0 0,72 52 0 15,-72-52 0-15,76 47 0 0,-76-47 0 0,85 45 0 16,-85-45 0-16,97 44 0 0,-97-44 0 0,108 42 0 16,-108-42 0-16,104 41 0 0,-104-41 0 0,100 36 0 15,-100-36 0-15,92 24 0 0,-92-24 0 0,117 22 0 16,-54-9 0-16,0 0 0 0,-1-5 0 0,1-1 0 16,-1-1 0-16,-3-5-144 0,-2 1 144 0,0-2 0 15,4 0 0-15,1-2-128 0,2 2 128 0,-3-3 0 0,-3 1 0 16,-3-1 0-16,-2-3 0 0,-2 0-128 15,-4 1 128-15,1-2 0 0,0 0 0 0,0-3 0 16,0 1 0-16,-3-2 0 0,0 0 0 0,-2-2 0 0,-2-1 0 0,-5 0 0 16,1 0 0-16,-3-2 0 0,0-1 128 0,0 0-128 15,0-3 128-15,-2-1-128 0,-1 0 128 0,0-3-128 16,2-1 160-16,-3-2-160 0,-2 0 176 0,-1 0-176 16,-3 0 192-16,-2-1-192 0,1 1 224 0,-2-3-64 15,2 1-16-15,-1-4 0 0,-3 2 32 0,-2-1 0 16,-2-1 0-16,1 1 0 0,-5-1 0 0,2-2 0 0,-1-2 0 0,3-1 0 0,-4 0 16 15,2-3 0 1,-1-3 0-16,1 0 0 0,0-1-64 0,-3 1-128 0,-1 2 192 0,-1 1-64 0,-3 1 32 16,-1 1 0-1,-1 1 0-15,-1 0 0 0,-1 1 64 0,-1-4 16 0,0-3 0 16,0-3 0-16,0-1-32 0,0 2 0 0,0-2 0 0,1 0 0 16,1 3-48-16,-1-1-16 15,1 7 0-15,1-1 0 0,-1 1-144 0,1-5 0 0,1-3 0 16,1-4 128-16,2-1-128 0,-2-3 0 0,1 1 0 0,-2 2 0 15,2 4 128-15,-2 0-128 0,-1 8 0 0,-2 2 128 16,2 0 0-16,-1-3-128 0,-2-4 192 0,0-2-64 16,-2 2 16-16,1-1 0 0,-1 0 0 0,1 1 0 15,-2 1 32-15,0 3 0 0,0 3 0 0,-1 1 0 16,1 5-176-16,1-2 160 0,-1 0-160 0,-1 0 160 16,2 3-160-16,-1-1 0 0,0-4 0 0,2 1 128 15,-2 3-128-15,0-1 0 0,2 5 0 0,-2 0 0 16,2 4 128-16,-2-1-128 0,0 4 192 0,0 2-64 0,2 0 0 0,-1 2-128 15,1 2 192-15,-2-1-64 0,3 2-128 0,-1 1 0 16,1-1 0-16,0 3 128 16,0-2-128-16,0 2 0 0,0-2 0 0,0 2 0 0,0 1 0 15,0 0 0-15,-2 2 0 0,2-1 0 0,-1 2 0 16,0 0 0-16,-1 0 0 0,-1 3 0 0,1-2 0 0,-1 2-176 16,-2 0 176-16,1 1-128 15,0 0-384-15,0 1-64 0,0 1 0 0,1 2-16 16,-2 1-688-16,3 2-128 0,-1 2-16 0,0 2-13856 15,2 4-2768-15</inkml:trace>
  <inkml:trace contextRef="#ctx0" brushRef="#br0" timeOffset="49499.03">29236 2514 14735 0,'0'0'1312'0,"2"1"-1056"0,-1 1-256 0,-1-1 0 0,2 0 1184 0,-2 2 176 0,1 1 48 16,1 3 0-16,-1 3 1856 0,0 3 384 0,-1-13 80 0,0 0 16 15,5 66-1360-15,-5-66-272 0,5 60-48 0,-5-60-16 16,6 70-1184-16,-6-70-240 0,8 74-48 0,-8-74-16 15,12 72-176-15,-12-72-48 0,12 65 0 0,-12-65 0 16,12 59-32-16,-12-59-16 0,11 57 0 0,-11-57 0 16,8 53 48-16,-8-53 16 0,8 50 0 0,-8-50 0 15,2 48-80-15,-2-48-16 0,0 48 0 0,-1-25 0 16,-2-4-64-16,2 0-32 0,-2-1 0 0,0-1 0 16,2-1-32-16,-2-4-128 0,0 1 192 0,2-3-64 15,-1-2-128-15,1-1 128 0,-1-1-128 0,1 0 128 16,0-3-128-16,-1-2 0 0,1 0 0 0,-1 1 0 15,1-2 0-15,-1-2 0 0,1 1 0 0,-2 0 0 16,-1-4-352-16,0 0-160 0,-1-2-16 0,0-2-16 16,-2-1-608-16,-2-2-128 0,-1-3-32 0,-1 0-18016 15</inkml:trace>
  <inkml:trace contextRef="#ctx0" brushRef="#br0" timeOffset="49862.25">28664 3090 21183 0,'-11'-4'944'0,"5"1"192"0,5 2-912 0,1 1-224 16,3 0 0-16,0 0 0 0,-1 1 832 0,4-1 128 0,5 1 32 0,6 1 0 15,-17-2 2208-15,55 4 432 0,-55-4 80 0,75 6 32 16,-32-3-1952-16,0-2-384 0,7-1-64 0,-5 0-32 16,-7 0-528-16,5 0-96 0,6-1-32 0,6 1 0 15,3 0-192-15,0-2-32 0,0 1-16 0,-3-1 0 16,-6-2-32-16,0 1 0 0,-4-1 0 0,-23 1 0 15,-3 2 48-15,-1-1 0 0,0 0 0 0,4 0 0 16,-3-1 48-16,4 2 16 16,0-2 0-16,6 0 0 0,5 0-64 0,4 1-16 0,-1-1 0 0,-3 0 0 15,-4 0-32-15,-6-1-16 0,-3 2 0 0,-4 0 0 16,-3 0-128-16,-3 1-32 0,-2-1 0 0,-2 1 0 0,-3 1-208 0,-4-1 144 16,-3 1-144-16,2 0 128 15,2 0-128-15,-2 0 0 0,-5 0 0 0,2 0 0 16,1-2 0-16,-1 2 0 0,-3 0-160 0,-2-1 160 15,1 2-688-15,1-1-32 16,0 3-16-16,-2-2 0 0,2 4-640 0,-1-3-128 0,-2 4-32 0,0 1-20224 0</inkml:trace>
  <inkml:trace contextRef="#ctx0" brushRef="#br0" timeOffset="50993.42">22202 3113 5519 0,'0'0'496'0,"0"0"-496"0,0 0 0 0,-2 0 0 0,2 0 1088 0,-1 1 128 0,-1-1 32 0,1 2 0 0,-3-2 624 0,1 1 128 16,-1 0 32-16,-1-1 0 0,2 2 32 0,-1-1 16 15,3-1 0-15,-2 0 0 16,2 2-480-16,1-2-80 0,0 1-32 0,0-1 0 0,0 0-400 0,1 0-96 0,2 0-16 0,0 0 0 15,-1 0-80-15,3 0-32 16,0 0 0-16,2 0 0 0,2 0-96 0,1 0 0 16,3 0-16-16,2-1 0 0,3 1-208 0,2 0-32 15,3-2-16-15,-1 2 0 0,2 2-192 0,3-2-48 0,6 1 0 0,3-1 0 16,4 1 0-16,1-1 0 0,3 0 0 0,1-1 0 16,4 0 0-16,2 1-16 15,2-2 0-15,0 1 0 0,5 1-32 0,4-2 0 0,3 1 0 0,2-3 0 16,-5-2 0-16,-3 0 0 0,-4 1 0 0,-1-1 0 15,-2-1 0-15,-1 1 0 0,-3 1 0 0,-1 1 0 16,-3-1 64-16,-1 1 16 0,-3 1 0 16,-2 0 0-16,-3 1 0 0,-1-4 0 0,0 2 0 0,-4-1 0 15,-1 0-32-15,-3-1-16 0,-1 2 0 0,-3-2 0 16,-1 2 32-16,-4 0 16 0,-2 0 0 0,-4-1 0 0,-1 1-16 0,-3 1 0 16,-2 2 0-16,-1-2 0 0,-4 0-80 0,0 0 0 15,-3 2-16-15,-1 0 0 16,0-1-48-16,-3 1-128 0,-1 1 192 0,-1-2-64 15,0 2-128-15,-1 0 0 0,2-1-192 0,-2 1 192 32,0 1-928-32,0 2-64 0,0 0-16 0,-1 3 0 0,0-1-480 0,-1 4-112 0</inkml:trace>
  <inkml:trace contextRef="#ctx0" brushRef="#br0" timeOffset="57805.6">26475 5613 23951 0,'0'-4'2128'0,"0"-2"-1696"0,1 4-432 0,-1-1 0 0,0 0 1104 0,0-1 144 0,2-3 32 0,-2-5 0 0,0 0 944 0,0-3 192 16,0 4 32-16,-2 3 16 0,2 2-1088 0,0 5-224 15,-1 3-32-15,-1 6-16 0,1 4-768 0,0 5-144 16,-4 9-48-16,1 5 0 0,0 5 0 0,-2 5 0 0,-1 5 0 0,3 4 0 16,0 4-16-16,-1-3 0 0,3-7 0 0,-1 7 0 15,1 8-128-15,1 6 160 0,-1 1-160 0,2 1 160 16,0-5-160-16,2-4 0 0,1-2 0 0,1-3 128 16,0-4-128-16,-4-49 0 0,11 89 0 0,-11-89 0 15,13 75 0-15,-13-75 0 0,12 61 144 0,-12-61-144 16,0 0 144-16,11 76-144 0,-11-76 192 0,0 0-192 0,8 55 240 15,-6-41-64-15,-1-1-16 0,-1-5 0 16,2 0-32-16,-1-4-128 0,-1-1 192 0,1-3-64 16,-1-2-128-16,0-3 128 0,0-4-128 0,-1-4 128 15,1-2 64-15,-3-4 0 0,2-3 0 0,-2-2 0 16,-1-3-192-16,-1 2 128 0,0-2-128 0,-1 1 128 16,0 1-128-16,-1-5 0 0,-1-4 0 0,-2 0 0 15,2 0 0-15,-1 3 0 0,2 3 0 0,-1 4 0 16,3 4 0-16,1 3 0 0,1 6 0 0,0 3 0 0,2 3 0 0,0 1 0 15,1 3 0-15,1 1 0 0,0 0 0 0,2 1 0 16,3 2 0-16,2 1 0 0,2 0 0 16,3 1 0-16,2 0 0 0,2 0 0 0,3 0 0 0,0-1 0 15,1-1 0-15,0 1 0 0,-1-2 0 0,1-1 0 16,1 1 0-16,-1-2 0 16,0 0 0-16,0-2 0 0,0 1 0 0,-1-1 0 15,-2 1 0-15,-1-2 0 0,2 2 0 0,-5-3 0 0,-1 2 0 0,-2-1 0 16,0 1 0-16,0-1 0 0,-1 0 0 0,-1-1 0 15,-1-1 0-15,-1 1 0 0,0 0 0 0,-2-2 0 16,-1 1 0-16,0-2 128 0,-1 1 48 0,0-1 0 16,-2 0 0-16,-1-2 0 0,2 1 0 0,-2 1 0 15,0 0 0-15,-2 0 0 0,2 1-48 0,-1 2-128 16,-1 1 192-16,1 1-64 0,0 1-128 0,-1 1 192 0,2 3-192 0,-1 1 192 16,-1 2-192-16,2-1 0 15,-1 4 144-15,1 1-144 0,0-2 0 0,1 4 0 0,1 0 0 0,-1 2 0 16,2 1 0-16,1-1 0 15,0 0 0-15,2 0 0 0,-6-14 0 0,0 0 0 16,0 0 0-16,0 0 0 0,47 58 0 0,-35-50 0 0,0 1 0 0,0-2 0 16,0-1 0-16,-1-4 0 0,-1 1 0 0,1-1 0 15,2-2 0-15,0-2 0 0,1-2 0 0,-1-2 0 16,-1-1 0-16,0-1 0 0,0-2 0 0,0-1 0 16,-3-1 128-16,1-2-128 0,0 0 160 0,-1-3-160 15,-2 0 256-15,-2-1-32 0,1-1-16 0,-3-2 0 16,0-1 80-16,-3-1 16 0,-2 2 0 0,-2 0 0 15,-2-1-48-15,-1 4-16 0,-1 0 0 0,-3 2 0 16,-1 3-112-16,-2 2 0 0,-3 0-128 0,-3 2 192 16,2 4-192-16,-3-1 0 0,-2 2 128 0,2 1-128 15,3 3 0-15,-1 1 0 0,2 1 0 0,3-1-160 0,2 3 160 16,0 1-128-16,4-1 128 0,1 2-128 0,1-2 0 0,2 1 0 16,1 1 0-16,2-2 0 0,2 2-80 0,2-2-16 15,2 0 0-15,4 1 0 0,2-2 16 16,3-2 0-16,3 0 0 0,3-1 0 0,4-1 64 0,3-2 16 15,1 2 0-15,2-4 0 0,1 4 128 0,-1 0 0 16,-1-1-144-16,1 2 144 0,0 2 0 0,-1 0 0 16,2 3-144-16,-4 0 144 0,-4 0 0 0,-23-5 0 15,51 12 0-15,-51-12 0 0,56 20 0 0,-56-20 0 16,0 0 0-16,76 35 0 0,-76-35 0 0,0 0 0 16,60 36 0-16,-60-36 0 0,0 0 0 0,0 0 0 15,0 0 0-15,55 62 0 0,-49-48 0 0,-1-1 0 16,-2-1 0-16,1 0 0 0,-1-1 192 0,0-1 0 0,-2 1 0 0,2-2 0 15,-1-1 144-15,0-1 32 16,0 0 0-16,-1 0 0 0,1-1-64 0,-1-2-16 16,0 1 0-16,-1-1 0 0,2-1-128 0,-1-1-32 15,-1 0 0-15,2 1 0 0,-1-2-128 0,0 0 0 0,-1-1 0 16,2 0 0 0,-2 2-768-16,0-2-128 0,0-2-16 0,-2 4-21328 0</inkml:trace>
  <inkml:trace contextRef="#ctx0" brushRef="#br0" timeOffset="58368.92">29082 5935 7359 0,'3'-4'656'0,"-1"1"-528"0,1 2-128 0,-2 0 0 0,0 1 1248 0,1 0 224 0,-1 0 32 0,2 1 16 16,0 3 1168-16,0 0 256 0,-1 5 32 0,3 2 16 0,-2 5-272 0,-2 1-48 15,-1-17-16-15,0 0 0 16,7 77-864-16,-7-77-192 0,4 70-16 0,-4-70-16 0,3 79-784 0,-3-79-144 16,2 82-48-16,-2-82 0 0,1 82-336 0,-1-82-80 15,3 74-16-15,-3-74 0 0,4 63-32 0,-4-63-128 16,0 0 192-16,7 75-64 0,-7-75 96 0,0 0 16 16,0 0 0-16,11 73 0 15,-9-59-48-15,-1-3 0 0,1-1 0 0,-1-1 0 16,0-2 0-16,-1-3 0 0,2 0 0 0,-1-1 0 0,-1-1-64 0,3-1-128 15,-2-1 176-15,2-3-176 0,2-1 0 0,-1-2 0 16,0-2-160-16,0-1 160 16,-1-2-736-16,1-2-32 0,-2-2 0 0,-1-4-18064 15</inkml:trace>
  <inkml:trace contextRef="#ctx0" brushRef="#br0" timeOffset="58913.5">28780 6087 7359 0,'-5'-19'656'0,"2"9"-528"16,3 2-128-16,0-1 0 0,1 2 1184 0,2 2 208 0,1-4 32 0,5-5 16 16,3-9 1072-16,8-6 224 15,4-4 32-15,3 1 16 0,4 1 240 0,2 2 48 0,2 3 16 0,2 4 0 16,-6 5-1248-16,4 3-256 0,5 2-48 0,1 0-16 16,-1 5-688-16,-1 2-128 0,-1 2-16 0,-3 3-16 15,-2 4-304-15,-4 3-64 0,-29-7-16 0,0 0 0 16,71 31-64-16,-71-31-16 0,0 0 0 0,0 0 0 15,61 52-16-15,-50-39-16 0,-1 1 0 0,-2-1 0 16,-2 0-16-16,-3-1 0 0,-2 3 0 0,-4-3 0 16,-1 1-16-16,-4 0 0 0,-2-1 0 0,-4 3 0 0,-2-3-16 15,1 2 0-15,-4-1 0 0,1-2 0 0,4-2-128 0,0-1 0 16,-1-1 144-16,1 0-144 0,0-1 0 0,0-2 0 16,4-1 0-16,2 0 128 0,1-2-128 0,1-1 0 15,2 2 0-15,2-4 0 16,1 1 0-16,2 0 0 0,2-1 0 0,1-1 0 0,3-1-144 0,2 1 0 15,2 0 0-15,3 1 0 0,2-1 144 0,-2 1-208 16,-6 2 80-16,2 0 128 0,3 2-160 0,0-1 160 16,1 2 0-16,-1 0-144 0,1 3 144 0,0-1 0 15,1 2 0-15,1 2 0 0,-16-9 0 0,0 0 0 16,0 0 0-16,52 46 0 0,-43-33 0 0,-6 0 0 16,-2-1 0-16,-4 1 0 0,-4 0 144 0,-3 0-144 15,-3-2 192-15,-1 0-192 0,-3-1 240 0,0 0-64 0,-2-2-16 0,-1 0 0 16,0-3 48-16,0 1 16 15,2-2 0-15,1-1 0 0,1-2 80 0,1 1 16 0,1-2 0 16,1-2 0-16,0 2-128 0,2-2-32 0,1 0 0 0,0-1 0 16,2 0-160-16,2-1 0 0,1 1 0 15,2 1 0 1,0-1-432-16,0 0-112 0,3 1-32 0,0 1 0 16,3 1-672-16,0 0-144 0</inkml:trace>
  <inkml:trace contextRef="#ctx0" brushRef="#br0" timeOffset="59314.56">29662 6431 7359 0,'7'-4'656'0,"-3"1"-528"0,2 0-128 0,-2 1 0 0,0-1 3168 16,-1 1 608-16,0 1 112 0,2-2 16 0,4-3-576 0,2 2-112 0,2-1-16 0,1 0-16 0,0 1-1024 0,-1 1-208 0,0 3-32 0,-2 0-16 15,0 3-1216-15,-1 0-240 16,-1 4-64-16,-1 0 0 0,-2 3-192 0,-2 0-32 16,-1-2-16-16,-2 2 0 0,-2 3-144 0,-2 2 128 15,0 5-128-15,-1-6 128 16,1-4-128-16,-1 3 0 0,-2 2 0 0,-4 5 0 16,-1 3 0-16,-2 1 0 0,2 0 0 0,-2 1 0 0,0-3 144 0,2-3 0 15,1 0 0-15,2-5 0 0,2-2 160 0,2-2 16 0,3-1 16 16,2-2 0-16,2-1 0 0,2-1 0 0,5-1 0 0,3-1 0 15,3-1 48-15,2-2 16 0,5 0 0 0,2-5 0 16,5 1 48-16,1-1 0 0,3-1 0 0,-1 0 0 16,0 1-96-16,-2-1-16 0,0 2 0 0,-3-2 0 15,-2 2-192-15,-1 0-144 0,-2-1 192 0,-3 1-192 16,-3 1 0-16,-3 0 0 0,-2 2 0 16,-2 0 0-16,-3 1-880 15,-2 0-80-15,-4 1 0 0,-2 3-19968 0</inkml:trace>
  <inkml:trace contextRef="#ctx0" brushRef="#br0" timeOffset="144124.26">19338 12657 5519 0,'0'-5'496'0,"1"-2"-496"0,1 2 0 0,-2 5 0 0,0 0 672 0,0-2 32 0,1-3 16 0,-1 0 0 16,2-2 528-16,-2-1 96 0,0 1 32 0,1 3 0 0,-1 3 224 0,0-1 64 16,2 4 0-16,-1 1 0 0,0 2-512 0,2 5-80 15,0 1-32-15,0 5 0 0,0 2 304 0,0 4 48 16,-1 4 16-16,0 3 0 0,1-1-96 0,-1 7-16 16,0 9 0-16,1 8 0 0,-1 8-304 0,1 2-64 15,0-3-16-15,-1 0 0 0,0-1-272 0,0 2-48 16,2-1-16-16,-1 0 0 0,0-5-224 0,-1-2-48 0,3 1-16 15,-1-3 0-15,2 3-112 0,-2-2-32 0,1-3 0 16,1 1 0-16,1-1 0 0,-1 0 0 0,-2 3 0 0,0 4 0 16,2 6 32-16,0 2 0 15,-2 5 0-15,2 0 0 0,-2-3-16 0,0 1 0 16,0 1 0-16,-2-1 0 0,0 1-160 0,1 2 192 0,0 3-192 0,1 1 192 16,2-1-192-16,1-1 160 0,0-2-160 0,2-1 160 15,-2-6-160-15,3 3 0 0,-2 3 0 0,2 0 0 16,0-2 0-16,1-4 0 0,0 1 128 0,-2-8-128 15,-1-7 0-15,1 3 0 0,-2 7 0 0,1 5 0 16,2 6 0-16,0 3 128 0,-1-1-128 0,-1-3 0 16,-1-2 128-16,0-1-128 0,0-3 128 0,0 1-128 15,0 0 0-15,2 1 0 0,-2 1 128 0,0-7-128 0,2-3 0 16,-2-3 0-16,0 0 0 0,-2-4 0 16,2-5 0-16,-1-1 0 0,1-1 128 0,2 0-128 0,-1 1 0 0,0 1 0 15,1-4 0-15,-2-3 0 0,-7-36 0 0,14 66 0 16,-8-36 0-16,-1-2 128 0,1 0-128 0,0 0 0 15,-2-1 0-15,-1-6 0 0,0-4 0 0,-1 3 128 16,1 0-128-16,0 1 0 0,0 0 128 0,-2-1-128 16,2 1 128-16,-1-1-128 0,-2-4 144 0,0-1-144 0,0-1 160 0,0-1-160 15,-2-2 160-15,2-1-160 0,0-1 160 0,0-2-160 16,-1-2 208-16,-1 0-48 0,2-1-16 16,-1-1 0-16,0 0 32 0,-2-1 0 0,1 0 0 0,-1-1 0 0,2 1-48 15,-2-1 0-15,3-1 0 0,-1 1 0 0,1 1-128 0,0-1 128 31,0 1-128-31,1-2 128 0,-1 0-128 0,0 0 0 16,2 0 0-16,-2-2 0 16,2 2-416-16,1 0-64 0,0-1-16 0,0 1-19184 0</inkml:trace>
  <inkml:trace contextRef="#ctx0" brushRef="#br0" timeOffset="144904.97">19056 17326 2751 0,'0'0'128'0,"0"0"16"0,0 3-144 0,0-1 0 0,0-1 0 0,0 1 0 0,0-1 768 0,1 2 128 0,-1 2 32 0,1 1 0 0,2 1 880 16,-1-3 176-16,2 1 48 0,0-3 0 0,2 0 864 0,-1-2 176 15,2 0 48-15,2-2 0 0,1 1-640 0,1 0-128 16,0 1-32-16,2-2 0 0,1 2-832 0,3 0-160 16,0-1-48-16,0 1 0 0,-1 0-496 0,1 0-96 15,2 0-32-15,1 0 0 0,-20 0-240 0,0 0-48 16,65 0-16-16,-39-2 0 0,-26 2-160 0,55-1-16 15,-55 1-16-15,60-4 0 0,-60 4-16 0,68-2 0 0,-68 2 0 0,71-4 0 16,-71 4-144-16,72-6 160 0,-72 6-160 0,76-7 160 16,-76 7-160-16,78-5 0 0,-78 5 144 0,83-3-144 15,-83 3 0-15,89 4 128 0,-89-4-128 16,91 10 0-16,-91-10 0 0,89 14 128 0,-89-14-128 0,89 11 0 0,-89-11 0 0,87 7 128 16,-87-7-128-16,109 6 0 0,-50-3 0 0,3 0 144 15,2 2-144-15,-5 0 0 0,-59-5 160 0,109 5-160 16,-41-5 128-16,4 0-128 15,4-1 144-15,1 1-144 0,0 1 160 0,-2 1-160 0,-1-1 128 0,-2-1-128 0,-5-1 0 0,5-2 144 32,5 1-144-32,5 1 0 0,5 0 0 0,2-1 128 0,-5-1-128 0,3-2 0 15,8-2 0-15,5 1 128 16,3 2-128-16,-4 0 0 0,-14-1 144 0,2-2-144 16,8 2 0-16,1-1 0 0,3 6 0 0,-3 1 128 0,-5 4-128 15,-5-4 0-15,-7 2 0 0,4 0 0 16,3 2 0-16,2 2 0 0,-3 3 0 0,-6-1 128 0,-7-2-128 0,3-2 176 0,7 3-176 0,1-1 192 15,5 1-192-15,-4 1 192 0,-3-2-192 0,-3 0 192 16,-5-2-192-16,5 0 160 16,6 0-160-16,1 1 160 0,-1 1-160 0,-5-1 0 0,0-1 144 0,-3-1-144 15,-5 1 0-15,1-2 128 0,3 1-128 0,-3-1 0 16,-2 2 144-16,-3 0-144 16,-5 0 192-16,-3-2-192 0,-59-3 240 0,110 7-64 0,-52-3-16 0,0-1 0 15,-3 0-32-15,-55-3-128 16,106 4 192-16,-106-4-64 0,92 2-128 0,-92-2 128 15,83 2-128-15,-83-2 128 0,74 3-128 0,-74-3 128 16,59 2-128-16,-59-2 128 0,51 1-128 0,-51-1 0 0,0 0 0 0,62 1 0 0,-46 1 0 0,-4-2 0 31,-3 0 0-31,-5-2 0 16,-1 2-624-16,-4-1-96 0,-2 0-32 0,-3-1-12880 16,-2 1-2592-16</inkml:trace>
  <inkml:trace contextRef="#ctx0" brushRef="#br0" timeOffset="145638.04">24400 17887 22111 0,'1'2'1968'0,"0"-1"-1584"0,2 1-384 0,-1-1 0 0,-1 2 736 0,0 0 64 0,2 2 16 0,2 5 0 0,2 3 480 0,-2 2 112 0,-5-15 0 0,0 0 16 15,19 65-32-15,-19-65-16 16,11 53 0-16,-11-53 0 0,10 53-720 0,-6-27-144 0,-1 1-16 0,0-3-16 15,-2-2-480-15,1-1 0 0,-1-1 0 0,-1-3 0 0,1 0 144 0,-1-3-144 16,2 0 128-16,-2-4-128 0,0 0 320 0,0-6 0 16,1 1-16-16,1-4 0 0,-1 0 112 0,0-2 32 15,1-2 0-15,-2-1 0 16,1-2 32-16,1-1 16 0,2-3 0 0,0-1 0 0,0-3-192 0,3 0-48 16,0-2 0-16,3-2 0 0,0 0-128 0,3-2-128 15,0 0 144-15,2 0-144 0,2 2 0 0,2-1 128 16,2 3-128-16,1 0 0 15,2 3 0-15,3 5 0 0,-1 4 0 0,-2 4 0 0,-24 0 0 0,0 0 0 16,65 26 0-16,-65-26 0 0,0 0 0 0,0 0 0 16,55 77 0-16,-55-77 0 0,0 0 0 0,19 69 0 15,-17-46 0-15,-4-1 0 0,0-2 0 0,-5 0 0 16,-3-2 0-16,-2-2 0 0,-2-2 0 0,-3-2 0 0,0 0 0 0,-2-5 0 16,-1 0 128-16,0-3-128 0,-1-1 0 0,1-3 144 15,2-2 48-15,-2 0 0 0,2-1 0 0,-1-1 0 0,5-2 16 0,0 2 16 16,1-1 0-16,2 0 0 15,2 2 672-15,2-1 144 0,3 1 32 0,0 2 0 16,1-1-944-16,2 2-128 0,1 2-160 0,0 0 160 31,1 3-1728-31,1 0-208 0,0 2-48 0,0 0-17376 0</inkml:trace>
  <inkml:trace contextRef="#ctx0" brushRef="#br0" timeOffset="146313.66">25048 18122 7359 0,'4'-2'656'0,"-2"2"-528"0,-1 0-128 0,0 2 0 0,1-1 1696 0,-1 1 304 0,2-1 64 0,0 3 16 16,3 2 448-16,1 1 96 0,0 4 0 0,1 1 16 15,-1 0-336-15,0 1-80 0,0 0-16 0,-1-1 0 16,0 1-864-16,-1 0-192 0,1-2-16 0,0 1-16 16,-1-3-400-16,0 0-80 0,-3-1 0 0,1-1-16 0,0 0-48 31,-2-2-16-31,-1-1 0 0,0-1 0 16,-1 1-304-16,0-3-48 0,-2 2-16 0,-1-1 0 0,-1-2-32 0,1 0-16 15,0-2 0-15,0 1 0 0,-1-1 32 0,1 0 0 0,0-3 0 0,1-2 0 16,0 0 0-16,2-1 0 15,-1-2 0-15,2-1 0 0,3-2 16 0,0-1 0 0,3-2 0 0,-1-1 0 16,4 0-192-16,2-1 160 0,0 2-160 0,2 2 160 16,1 3-160-16,2 1 0 0,1 3 0 0,-2 3 0 15,1 4 0-15,-1 1 0 16,1 5 0-16,-16-6 0 0,0 0-160 0,0 0 160 0,0 0 0 0,61 68-144 16,-61-68 144-16,0 0-128 0,0 0 128 0,25 69-128 0,-22-55 128 0,-2-1-128 15,1-2 128-15,-4-3-128 16,2 0 128-16,-3-4 0 0,2 0 0 0,-2-1 0 0,0-2 0 15,1 1 0-15,0-4 160 0,-1 1-160 16,2-2 256-16,0 0-32 0,-2-2-16 0,0-1 0 16,1 0 48-16,2-1 16 0,-1 0 0 0,1-3 0 15,0 0-96-15,0-1-32 0,1 0 0 0,2-3 0 0,2-3-144 16,-1-2 0-16,3 1 0 0,1-3 128 16,1 0-128-16,2 1 0 0,0 0 0 0,2 2 0 0,0 1 0 15,0 3 0-15,2-1 0 0,1 6 0 0,1 0 0 0,-1 5-176 16,3 1 176-16,-1 3-192 0,-2 3-32 0,-1 2-16 15,-15-5 0-15,0 0 0 16,0 0 80-16,57 47 16 0,-57-47 0 0,0 0 0 0,28 59 144 0,-28-59 0 16,0 0-144-16,14 64 144 0,-12-46 0 0,-2-1 0 15,-2-3 0-15,1 1 0 0,-2-3 0 0,2 0 0 16,-2-3 0-16,1 0 0 0,1-2 0 0,-2 0 0 0,2-1 0 0,-1-1 0 16,2 1-288-16,-1 0 16 0,1-2 0 15,-2 2-18992-15</inkml:trace>
  <inkml:trace contextRef="#ctx0" brushRef="#br0" timeOffset="146516.81">25883 18266 25791 0,'1'-4'2304'0,"-1"1"-1856"0,2 1-448 0,-1 2 0 0,0 2 3312 0,-1-1 560 15,-1 2 112-15,1 1 32 0,0 3-2512 0,-1 3-496 0,-1 2-112 0,1 2 0 0,-1 1-352 0,2-1-64 16,-1 1-16-16,1-1 0 0,1 0-320 0,1-2-144 16,-1 0 128-16,1-1-128 15,0-1-144-15,1 1-112 0,2-1-32 0,-3 1-19568 0</inkml:trace>
  <inkml:trace contextRef="#ctx0" brushRef="#br0" timeOffset="147993.84">17588 12917 19343 0,'-3'-4'1728'0,"2"0"-1392"0,-1 0-336 0,1 1 0 0,-1 0 1456 0,1-1 208 0,-3-3 64 0,-3-6 0 0,-3-3 1120 15,-2-2 224 1,-2 2 64-16,2 2 0 0,-4 2-1504 0,1 6-288 16,-1 3-64-16,-1 6-16 0,-1 4-800 0,1 4-144 15,-2 5-48-15,1 2 0 0,-2 8-144 0,-2 2-128 16,0 4 144-16,0 4-144 0,1 0 0 0,4 0 128 16,3 0-128-16,4 0 0 0,4-4 0 0,5-1 0 15,2-1 0-15,5-3 0 0,-6-27 0 0,18 45 0 16,-18-45-128-16,0 0 128 0,0 0 0 0,57 55 0 15,-57-55-128-15,0 0 128 0,0 0 0 0,0 0-192 0,76 9 192 16,-62-12-160-16,-1-1-16 0,1-2 0 0,3-3 0 16,3-2-18368-16</inkml:trace>
  <inkml:trace contextRef="#ctx0" brushRef="#br0" timeOffset="148404.17">17755 12806 29487 0,'-5'-6'1296'0,"4"3"288"0,-1 2-1264 0,2 1-320 0,0 1 0 0,2 1 0 16,-2 0 336-16,1 5 16 0,2 3 0 0,0 6 0 16,1 5 1280-16,2 4 256 0,-1 4 48 0,1 2 16 0,0 1-1104 0,1 1-208 0,0 1-64 0,-1 0 0 31,-1-2-400-31,1-2-176 0,-2-5 128 0,0-2-128 0,-1-6 0 0,0-3 0 0,0-4 0 0,-3-2 0 15,1-3 192-15,-1-1-32 0,0-3-16 0,-1 1 0 16,-1-4 240-16,0-1 64 0,-1 1 0 0,0-4 0 16,-1-1-16-16,-1-3 0 0,1 0 0 0,0-3 0 15,0 1-176-15,1-4-16 0,1 1-16 0,2-2 0 16,0 1-96-16,2-1-128 16,2 0 176-16,2 2-176 0,2-1 0 0,1 3 0 15,1 5 0-15,0 1 0 0,1 3 0 0,2 2 0 0,1 2 0 0,-14 0 0 16,0 0 0-16,0 0 0 0,0 0-192 0,73 37 192 15,-73-37-256-15,0 0 64 0,0 0 0 0,48 51 0 16,-48-51 192-16,0 0-192 0,0 0 192 0,41 46-192 16,-41-46 192-16,0 0 0 0,0 0 0 0,0 0 0 15,0 0-192-15,51 46 48 0,-43-42 16 0,-1 1 0 16,2 0-880-16,-2-3-160 0</inkml:trace>
  <inkml:trace contextRef="#ctx0" brushRef="#br0" timeOffset="148802.6">18327 13136 26079 0,'1'-13'576'0,"0"5"112"0,1 1 16 0,-2 1 48 0,0 2-608 0,-2 0-144 16,1-2 0-16,0-2 0 0,-4-4 3136 0,0-3 608 16,-4-1 112-16,-2 2 32 0,0 3-2496 0,-3 1-496 15,-1 4-112-15,0 4-16 0,1 2-384 0,0 2-96 16,-2 4-16-16,2 4 0 0,1 3-144 0,1 2-128 0,2 2 144 0,1 1-144 15,2 4 0-15,4-3 0 16,2 1 0-16,1-1 0 0,3-1 0 0,2-3 0 0,2 1 0 0,0-5 0 16,-7-11-208-16,0 0 64 15,0 0 16-15,0 0 0 0,0 0-112 0,63 29-16 16,-52-32 0-16,-1-3 0 0,-2 0 256 0,1-3-176 16,-1-1 176-16,-1-3-160 0,0 0 160 0,-2 1 0 0,0-1 0 15,-1 0 0-15,-1 2 0 0,-1-2 0 16,-1 3 0-16,1 0 176 0,-2 2 80 0,0 2 0 0,1 1 16 0,-1 2 0 15,1 1 48-15,-1 4 0 0,2-1 0 16,-1 3 0-16,2 1-112 0,0 2-16 0,1 1 0 0,0 2 0 16,2 1-192-16,1 1 128 0,0 0-128 0,0 0 0 15,-7-12 0-15,0 0 0 0,0 0 0 0,0 0 0 16,0 0 0-16,45 45 0 0,-38-42 0 0,1-2 0 31,-3-1-688-31,-1-3-16 0,2 0-16 0,0-1-18672 0</inkml:trace>
  <inkml:trace contextRef="#ctx0" brushRef="#br0" timeOffset="149155.01">18466 12961 30063 0,'-2'-3'656'0,"0"0"144"0,1 2 32 0,1 0 0 0,0 1-656 0,0 0-176 0,0 0 0 0,0 0 0 16,0 1 2448-16,0 2 464 0,1 1 96 0,-1 0 0 15,2 3-1936-15,-2 2-400 0,0-1-80 0,1 1-16 16,-1 1-256-16,1-3-48 0,-1 1-16 0,2-1 0 31,-1-1-256-31,1-2 160 0,-2-1-160 0,0-2 128 0,3 1-128 0,-2-2 0 0,0-2 0 0,1 2 128 16,-1-2-128-16,1 0 160 15,-1-1-160-15,0 0 160 0,1-1-32 0,-2 0-128 0,0 0 192 0,1 0-64 16,-1-1 64-16,3 1 0 0,0-2 0 0,0-1 0 0,2 2 48 0,1-2 16 16,-2 1 0-16,2 2 0 0,1-2-256 0,1 2 144 15,1-2-144-15,-1 2 128 0,1 0-128 0,1-2 0 16,1 0 0-16,2-1 0 0,0 0 0 0,-2 0 0 15,3-1 0-15,-3-1 0 16,1 2 0-16,-3-1 0 0,4-4 0 0,0 1 0 0,-2 1 0 0,-1 0 0 31,-3 2 0-31,-1 1 0 0,-2 1-640 16,-1 2 0-16,-3 1 0 0,0 2 0 16,0 1-672-16,-3 0-144 0</inkml:trace>
  <inkml:trace contextRef="#ctx0" brushRef="#br0" timeOffset="149954.93">18676 12886 9215 0,'1'2'816'15,"0"-1"-656"-15,1 0-160 0,-1 1 0 0,-1 1 1472 16,2-1 256-16,-1 3 48 0,3 3 16 0,-4-8 1200 0,0 0 240 16,0 0 48-16,0 0 16 15,47 54-1680-15,-47-54-336 0,0 0-64 0,0 0 0 16,0 0 112-16,0 0 16 0,69 7 16 0,-59-13 0 15,1 1-272-15,-2-2-64 0,-1-1-16 0,1 0 0 0,-2 0-560 0,0-1-128 16,-2 1 0-16,0 1-16 0,-1-2-112 0,-1 1 0 16,-2-1-16-16,-1-1 0 0,-1 2-48 0,-1 1-128 15,0 1 192-15,-3 0-64 0,0 2-128 0,-1 0 128 16,0 1-128-16,1 0 128 0,-1 3-128 0,0 0 0 16,-1 2 0-16,2-1 0 0,0 2 0 0,1 0-176 15,0 1 48-15,0 0 0 16,1 0-448-16,-1 1-96 0,2-1-16 0,1 2 0 0,-1-4-1088 0,1 3-208 0,2-3-64 0,-1 0 0 15,0 1 32-15,2-3 0 0,-2 1 0 0,3-1 0 32,-2 0 544-32,1 0 96 0,-1-1 32 0,0 1 0 15,1-2 640-15,1 1 144 0,-2 1 32 0,2 0 0 0,-2 0 160 0,1 0 48 0,0 0 0 0,1 0 0 0,0 1 48 0,1 1 16 16,-1-1 0-16,0-1 0 16,0 1 256-16,0-1 0 0,-1 2 0 0,1-2 0 15,-1 0 432-15,-1 0 144 0,2-2 16 0,-2 0 16 16,1-1 912-16,-1 0 176 0,1-3 32 0,-2 1 16 15,0-1 480-15,0-1 80 0,-2 0 32 0,1 0 0 16,-2 1-448-16,0 1-96 0,-1 0 0 0,0 3-16 16,-2 2-944-16,-1 0-176 0,0 4-32 0,0 1-16 15,0 1-336-15,0 4-64 0,-2 1-16 0,1 3 0 16,-1 2-16-16,2 2-16 0,2 5 0 0,-3-1 0 16,6 3-32-16,-1-1 0 0,1 0 0 0,2-2 0 0,2 1-128 0,2-1 0 15,0 0 144-15,2-3-144 0,-6-19 0 0,0 0 0 16,21 50 0-16,-21-50 0 0,0 0 0 0,0 0 0 15,0 0 0-15,0 0 0 0,0 0 0 0,0 0 0 16,0 0 0-16,0 0 0 0,0 0 0 0,54-3 176 0,-51-10-176 0,-2-1 192 16,0 0 0-16,1-3 16 0,-1 0 0 0,1-1 0 15,-1 1 112-15,1-2 0 0,0 2 16 0,1 3 0 16,1 3-80-16,1 1 0 16,-1 3-16-16,0 4 0 0,0 3-240 0,1 4 128 0,0 5-128 0,1 2 0 15,-3 3 0-15,1 6 0 0,-1 7 0 0,-3 4 0 16,-2 3 0-16,0 3 0 0,-3 1 0 0,-2 4-160 15,0 1-96-15,-3-1 0 16,2-2-16-16,-5 2 0 0,0 3-336 0,-1-2-64 0,-1-3-16 0,-1-3 0 31,2-9 176-31,0-1 48 0,0-4 0 0,0-5 0 0,0-2 464 0,1-5 0 0,3-4 0 0,2-4 0 0,0-4 0 0,1-4 0 16,2 0 0-16,0-5 0 0,3-4 208 0,0 0-16 16,2-1 0-16,0-3 0 15,3-2-32-15,1-1-16 0,1-1 0 0,2-3 0 16,1-1-304-16,2-3-64 0,3 3-16 0,-1-1-18624 15</inkml:trace>
  <inkml:trace contextRef="#ctx0" brushRef="#br0" timeOffset="150305.28">19013 13061 26719 0,'3'-2'1184'0,"0"-1"240"0,0 1-1136 0,-2 1-288 0,0-1 0 0,1 1 0 0,-1 0 1824 0,4-4 304 0,0 0 64 0,4-4 16 16,-1-1-128-16,-1-1-32 0,0 0 0 0,0-1 0 0,0 1-1200 0,-1 0-240 15,-2 0-48-15,2-2-16 0,-2 2-96 0,-1-4-32 16,0 3 0-16,1-4 0 0,0 1-96 0,-2-2-32 16,-2 0 0-16,-3 1 0 0,-1 2-96 0,-2 0 0 15,-2 3-16-15,-2 2 0 0,0 3-32 0,-2 4 0 0,3 2 0 0,-1 4 0 16,-2 3-144-16,2 1 128 0,-1 5-128 0,3 0 128 15,1 0-128-15,1 4 0 0,0 5 0 16,4 4 0-16,2-1 0 0,2 2 0 0,4 0 0 16,1 1 0-16,-7-28 0 0,21 51 0 15,-21-51 0-15,0 0 0 0,38 53 0 0,-38-53 0 0,0 0 0 0,0 0 0 16,0 0-128-16,58 41 128 0,-58-41 0 0,0 0 0 31,0 0-480-31,0 0-32 0,71-2 0 0,-54-4-20160 0</inkml:trace>
  <inkml:trace contextRef="#ctx0" brushRef="#br0" timeOffset="150572.38">19462 12732 26719 0,'-5'-4'1184'0,"2"1"240"0,0 2-1136 0,0 1-288 15,-1 0 0-15,1 1 0 16,-1 2 832-16,-5 1 96 0,0 3 32 0,-7 5 0 0,-2 3 1504 0,1 1 304 0,0 1 64 0,3 0 16 15,4-2-1776-15,1-1-368 0,4-1-64 0,2-3 0 16,3 1-416-16,1-4-80 0,3 0-16 0,2-1 0 16,3-2-128-16,0 0 0 15,-9-4 144-15,0 0-144 0,0 0 0 0,0 0 128 0,64 33-128 0,-64-33 0 16,0 0 0-16,0 0 0 0,41 51 0 0,-35-34 0 16,-3-2 0-16,-5 2 0 15,-4 0 0-15,-1 1 0 0,-3-1 0 0,-1 0-208 16,-2 0 80-16,2 0-12656 15,-2 0-2512-15</inkml:trace>
  <inkml:trace contextRef="#ctx0" brushRef="#br0" timeOffset="161518.37">20125 16942 911 0,'-4'2'0'0,"-1"-1"0"0,3 2 0 0,-1 0 0 0,1-1 816 0,1 0 80 0,1-1 0 0,-3 2 16 0,0 0-16 0,0 1 0 16,-1-1 0-16,0 0 0 0,1 0 432 0,2-5 80 16,1-1 0-16,0-1 16 15,1-1-112-15,2-3-32 0,0 0 0 0,1-2 0 0,0 2-400 0,1-2-96 16,-1 0-16-16,0 1 0 0,0 2-48 0,-1 0-16 15,0 0 0-15,0 2 0 0,0-1-128 0,-2 0-16 16,2 1-16-16,0-1 0 0,-1 2-80 0,1-3-16 16,2 0 0-16,-1-2 0 0,0-1-32 0,2-3-16 15,4 1 0-15,-2-4 0 0,0 2 32 0,1-3 0 16,2 0 0-16,-1-1 0 0,0-1-64 0,-1 1-16 16,0 0 0-16,1 1 0 0,0 0 0 0,-1 1 0 15,-2 1 0-15,1 1 0 0,1-1-96 0,-4 3-32 16,2 0 0-16,-1 1 0 0,1 1 32 0,-1 0 0 15,-1 2 0-15,1-1 0 0,0 2-64 0,1-3-16 0,-2 2 0 16,0 0 0-16,2 0-176 0,-2 0 0 0,0 0 0 0,0-2 128 16,1 1-128-16,0 1 0 0,-2-1 144 0,0 1-144 15,0-1 128-15,1-1-128 0,-1 2 128 0,0-2-128 16,0 0 224-16,0 0-32 0,2 0 0 0,-3 2 0 16,0 2 0-16,-2-1 0 0,2 0 0 0,0-1 0 15,0 2-16-15,1-1-16 0,0 0 0 0,0 0 0 16,2 1-160-16,-2-1 192 0,2 0-192 0,-2-2 192 15,3 1-192-15,0-2 0 0,0 0 0 0,2-2 0 16,-1 0 0-16,1 1 0 0,1-2 0 0,-2-1 0 0,1 3 0 0,-1-2 0 16,-1 2 0-16,-1-1 0 0,-1 3 0 0,1 0 0 0,0 2 128 0,-2 0-128 31,0 0 0-31,-1 0 192 0,0 1-192 0,1 1 192 16,-1 0-32-16,0 2 0 0,0-1 0 0,-2 0 0 0,2 1-160 0,0 0 192 0,-1-1-192 0,1 0 192 31,0 0-192-31,1-1 0 0,2 0 0 0,-2-1 0 0,0-1 0 0,1 0 0 15,0 1 0-15,0 1 0 0,0-1 0 0,0 0 0 0,-1 1 0 0,-1-1 0 16,1 2 0-16,0-2 0 16,0 1 0-16,1-1 0 0,-1 0 0 0,-1-1 0 15,1 0 128-15,-1 0-128 0,-1 0 0 0,1 0 0 0,2 0 0 0,-1 1 0 16,-1 1 0-16,1-1 0 16,0-1 0-16,0 0 0 0,-1 1 0 0,1 0 0 15,1-1 0-15,-1 0 0 0,1 2 0 0,0-1 0 16,0 0 128-16,1 1-128 0,-2-1 0 0,1 0 0 15,0-1 0-15,-1 2 0 0,1-2 0 0,-1 0 0 0,2 1 0 0,-1-1 0 16,1 0 0-16,-2 1 0 0,0 0 0 16,-1 1 0-16,1 1 128 0,-1-1-128 0,1 3 0 0,2-3 128 15,0 1-128-15,-2 0 128 0,2 0-128 0,-1-3 128 16,2 1-128-16,0-1 0 0,0 0 0 0,1-2 0 16,-1 1 0-16,1-2 128 0,-1 1-128 0,0 0 0 15,0-1 0-15,2 0 0 0,-2 0 0 0,0 0 0 16,0 1 0-16,1 0 0 0,-1 0 0 0,-1 1 0 15,1-1 0-15,0 1 0 0,0 1 0 0,-2 0 0 16,-1 2 0-16,0 1 128 0,0-2-128 0,0 1 0 16,2-1 0-16,1-1 0 0,-1 0 0 0,1 0 0 15,0 0 0-15,0 0 0 0,0-2 128 0,0 1-128 16,0 1 0-16,0-2 0 0,0-1 0 0,0 1 0 16,0 0 0-16,1-1 0 0,-1-1 0 0,0 1 128 0,-2-1-128 0,2-2 0 15,0 2 144-15,1-3-144 0,-1 1 128 0,1-1-128 16,1 1 160-16,-1 2-160 0,-1-1 144 0,0 2-144 15,0 2 128-15,0 1-128 0,-3 0 0 0,2 1 0 16,0 1 128-16,-1-1-128 0,0 2 0 0,0-1 0 0,2 1 144 16,-1 0-144-16,-2 0 0 0,1-2 128 0,0 0-128 0,1 1 0 15,-1-1 0-15,1-1 0 0,0 0 0 16,-1-1 128-16,1 0-128 0,-2-1 0 16,3 0 0-16,-2-1 0 0,0 2 0 0,1-1 128 15,-2 1-128-15,0-1 0 0,1 2 0 0,0 0 128 0,0 0-128 0,-1 1 0 16,0 1 0-16,0-1 128 0,0 1-128 0,2-1 0 15,-2 2 0-15,2-1 0 0,0 0 0 0,-1-1 128 16,2 0-128-16,-1-1 0 16,3 0 0-16,-1-1 0 0,0-1 0 0,2-1 0 0,0 1 0 0,2-3 0 15,-1 1 0-15,0 0 0 0,2-2 0 0,-3 3 0 0,1 2 0 0,-2-1 0 0,0 1 0 16,0-1 128-16,-1 2-128 0,-1 1 0 0,0 2 0 0,-1 0 128 16,-2 1-128-16,1 0 0 15,-1 0 128-15,0 1-128 0,2-1 0 0,-1 0 128 16,1-1-128-16,1 0 0 15,0-1 0-15,0 0 0 0,2-1 0 0,-2-1 128 0,0-2-128 0,1 2 0 0,-1 0 0 16,0-1 0-16,0 1 0 0,-1 0 0 0,1 0 0 0,-1 0 128 31,-2 2-128-31,0 0 0 0,1 0 0 0,-3 0 128 0,3 2-128 0,-3-1 0 0,1 0 0 16,0-1 128 0,1 1-128-16,1 0 0 0,-1 0 0 0,0-2 128 15,0 2-128-15,1-2 0 0,0 0 0 0,-1 2 0 0,1 0 0 0,-1-2 0 0,0 3 0 0,0-1 0 16,-1 0 0-16,0 1 0 15,1 0 0-15,-1-1 0 0,0 3 0 0,0-2 0 0,0 1 0 0,-2 1 0 16,0 0 0-16,1-1 0 0,1 1 0 16,-2 1 0-16,0-2 0 0,1 2 0 15,-1-1 0-15,1 0 128 0,-1-2-128 0,2 1 0 16,0-1 0-16,0 1 0 0,-1-3 0 0,3 3 0 16,-1-4 0-16,0 2 0 0,3-2 0 0,-1-1 0 15,1 0 0-15,1 0 0 0,-1 0 0 0,1 0 0 16,-1 0 0-16,0 1 0 0,0 0 0 0,-2 1 0 15,1 0 0-15,-2 1 0 0,2 0 0 0,-2 0 0 0,0 0 0 0,1 1 0 0,0-2 0 0,-1 1 0 16,-1 0 0 0,2 1 0-16,-1-1 0 0,-1 0 0 15,2-1 0-15,1 1 0 0,0-1 0 0,-1 0 0 0,2 0 0 0,2-1 128 16,-2-1-128-16,3-2 0 0,0 2 0 0,-1-1 0 16,3 1 0-16,-1-3 0 0,0 1 0 0,-1 1 0 15,2 0 0-15,-1-1 0 0,-1 1 0 0,-2-1 0 16,1 3 0-16,-4 2 0 0,1 0 0 0,0 0 0 15,-1-1 0-15,2 0 144 0,2 1-144 0,1-2 0 16,0 2 128-16,-2-1-128 0,2 0 0 0,0-1 0 16,0 1 0-16,0-1 0 0,0 2 0 0,-1-2 0 15,1 0 0-15,0 1 0 0,-1 0 0 0,1 0 0 16,-1-1 0-16,3-1 0 0,-1 0 0 0,-1-1 0 16,0 2 0-16,0-1 0 0,1 0 0 0,2-2 0 0,1 1 0 0,-3 1 0 15,2 0 0-15,-2 0 0 0,0 0 128 0,1 1-128 16,-2 0 0-16,0-1 0 0,-1 2 128 0,1-1-128 15,-1 2 0-15,-1-1 0 0,1 0 0 0,-2 1 0 0,0 1 0 16,-1-2 0-16,2 3 128 0,-1-3-128 16,2 1 0-16,-1 0 0 0,1 0 0 0,-1-1 0 0,2 3 0 15,-2-3 0-15,1 1 128 0,-1 0-128 0,1-2 0 0,1 1 0 16,0 0 0-16,-1 0 0 16,1-1 0-16,-1 2 0 0,-2-2 128 0,1 2-128 0,-1-2 0 0,0 2 0 15,-1 1 0-15,0-1 0 0,1 1 128 0,0-1-128 16,0-2 0-16,1 1 0 0,1 0 128 0,1 0-128 15,1-1 0-15,0-1 0 0,2-1 0 0,1-2 0 16,0 1 0-16,1-1 0 0,-3 2 0 0,1 1 0 16,0 0 128-16,-1 0-128 0,-2 1 0 0,0 2 0 15,-1-1 0-15,-1 1 0 0,-1 1 0 0,2-1 0 0,-2 3 128 16,1-2-128-16,-1 2 0 0,0-2 0 0,0 3 0 0,2-3 0 16,-1 1 0-16,-1 1 0 15,2 0 0-15,-1-1 0 0,1-1 0 16,1 1 0-16,-2-1 0 0,2 0 0 0,1-1 0 0,-1 1 0 0,-1-1 0 0,1 1 0 15,1 0 0-15,0 0 0 0,1 0 0 0,0-1 0 16,0 3 0-16,-1-2 0 16,2 0 0-16,-1 0 0 0,2 0 0 0,2-1 0 0,-2 0 0 0,2 0 0 15,-2-2 0-15,-3 2 0 16,-3 1 0-16,2-1 0 0,2-1 0 0,2 1 0 16,-1 0 0-16,2-2 0 0,1 1 0 0,-2-1 0 15,1 2 0-15,1-2 0 0,-1 0 0 0,1 2 0 16,-2 0 0-16,0-2 0 0,2 1 0 0,-2 0 0 0,0 1 0 0,0 0 0 15,0 1 0-15,0-1 0 0,0 0 0 0,1 1 0 16,-1 0 0-16,-2 0 0 0,3-1 0 0,-3 0 0 16,1-1 0-16,0 1 0 0,-1 0 0 0,0 1 0 15,0-1 0-15,3 0 0 0,-1-2 0 0,1 0 0 16,1 1 0-16,-1 1 0 0,1-1 0 0,1 1 0 16,-3-2 0-16,1 2 0 0,1 0 128 0,-2 0-128 0,-3 1 0 15,1-1 0-15,2-1 0 0,1 0 0 16,2-1 0-16,0 0 0 0,0 1 0 0,-1-1 0 0,-1-1 0 0,1 1 0 15,-1 2 0-15,1-1 0 0,-2 0 0 16,2 1 0-16,-2-2 0 0,0 2 0 0,0 0 0 0,-1 1 0 0,-2-1 128 0,2 1-128 16,-1-1 0-16,3 0 0 15,-1-1 0-15,0 1 0 0,0 0 0 0,-1 0 0 16,1-1 0-16,0 0 0 0,-3 0 0 0,0 1 0 16,2-1 0-16,1-2 0 0,3-1 0 0,2 1 0 15,-2 0 128-15,0 0-128 0,-2 0 0 0,1 2 0 16,-2-1 0-16,-3 0 0 0,-1 3 0 0,-2 1 0 15,4-1 128-15,-1-1-128 0,2 1 0 0,-1 0 0 16,3-1 0-16,-1 1 0 0,0 0 0 0,1-1 0 16,-1 1 0-16,1 0 0 0,0 0 0 0,1-1 0 15,-1 1 0-15,1 0 0 0,-1 1 0 0,-1 0 0 16,1-1 0-16,-1 2 0 0,0 0 0 0,0-1 0 16,0 1 0-16,-1-1 0 0,-2 1 0 0,2-1 0 15,-2 1 128-15,2 0-128 0,-2 1 0 0,2-3 0 0,0 0 0 0,1 0 0 16,0 0 0-16,0 0 0 15,1 1 0-15,1-3 0 0,0 3 0 0,0-1 0 0,1-1 0 0,-4 1 0 16,-3 0 0-16,0 0 0 0,1 2 0 0,2-2 0 16,2-1 0-16,1 1 0 0,0 0 0 0,-1 0 0 15,2 0 0-15,-1 2 0 0,-1-2 0 0,-1 2 0 16,2-2 0-16,-1 1 0 0,1 0 128 0,-2 0-128 0,0 1 0 0,2-2 0 16,-2 3 0-16,0-2 0 15,0 1 0-15,0 1 0 0,2 0 0 0,-4-1 0 16,3 1 0-16,-3 0 0 0,2-2 0 0,1 1 0 15,-1 1 0-15,-2-3 0 0,2 2 0 0,1-2 0 0,0 0 0 0,2 0 0 16,0 0 0-16,-1 0 0 16,-1-1 0-16,2 1 0 0,0 1 0 0,-1-1 0 15,-1 0 0-15,-2 2 0 0,-3-1 0 0,1 1 0 0,2-1 0 0,1 1 0 16,0-1 0-16,3 1 0 0,-2 0 0 0,2-2 0 16,0 0 0-16,0 0 0 0,0 2 0 0,0-1 0 15,2 1 0-15,-2 0 0 0,1-1 0 0,-1 1 0 16,1-1 0-16,-2 2 0 0,-1-1 0 0,-1 1 0 15,1 0 0-15,-1-2 0 0,0 2 0 0,-1 0 0 16,1 0 0-16,-2 0 0 0,4 0 0 0,-1 0 0 16,0-1 128-16,0 1-128 0,1-1 0 0,1-1 0 0,0 2 0 0,-1-1 0 0,1-1 0 0,-2 1 0 31,-6 0 0-31,3-1 0 0,0 2 0 0,3-1 0 16,2-1 0-16,-2 1 0 0,3-1 0 0,1 1 0 0,-2 1 0 0,-2 0 0 0,1 0 0 15,-1 0 0-15,0-1 0 0,-1 1 0 0,0-2 0 16,1 2 0-1,-1 0 0-15,2-1 0 0,0-1 0 0,-2 1 0 0,1 0 0 0,-1 1 0 0,0-2 0 0,1 1 0 16,-1-1 0 0,0 1 0-16,0 0 0 0,0-1 0 0,2 2 0 0,-2-1 0 15,1-1 0-15,2 2 0 0,-1-1 0 0,-1 1 0 16,2 0 0-16,-3 0 0 0,2 0 0 0,-1 0 0 16,1 0 0-16,-5 0 0 0,-1 0 0 0,0 0 0 0,1 0 0 0,2 0 0 0,1 1 0 0,2-1 0 15,-1-1 0 1,1 1 0-16,-1 0 0 0,-1-2 0 0,2 2 0 0,0 0 0 0,-1 0 0 0,1-1 0 31,-1 1 0-31,2-1 0 0,-1 1 0 0,-1-2 0 16,1 2 0-16,-2-1 0 0,0 1 0 0,-1 0 0 15,1-2 0-15,-1 2 0 0,-2 0 0 0,0-1 0 0,0 0 0 0,-1-1 0 16,2 2 0-16,-1-1 0 0,-1 1 0 16,1-2 0-16,-1 2 0 0,0-1 0 0,1 1 0 0,-1-1 0 15,0 1 0-15,-2 0 0 0,2 0 0 0,-3 0 0 16,-1 0 0-16,0 0 0 0,-2 1 0 0,0-1 0 15,-1 0 0-15,0 0 0 0,-2 1 0 0,1 1 0 16,-1-1 128-16,-1 1-128 0,-1-1 0 0,-2 3 0 16,-3 0 0-16,-2 2 0 0,-4 1-176 0,-2 3 176 15,-3 1-752 1,-2 5-32-16,-5 2-16 0,-3 6-17952 0</inkml:trace>
  <inkml:trace contextRef="#ctx0" brushRef="#br0" timeOffset="176414.89">24674 14617 24879 0,'-7'0'2208'0,"4"1"-1760"0,1 2-448 0,1-2 0 0,1 2 1024 0,0 0 128 0,0 0 32 0,1 4 0 0,-1-7-384 16,0 0-80-16,6 54-16 0,-6-54 0 0,8 55 672 0,-8-55 128 0,10 65 32 0,-10-65 0 15,12 70-576-15,-12-70-96 0,12 74-32 0,-12-74 0 16,10 78-560-16,-10-78-112 0,6 73-32 0,-6-73 0 16,4 69-128-16,-4-69 160 15,2 62-160-15,-2-62 160 0,2 51 0 0,-2-51 0 0,3 44 0 0,-3-44 0 16,0 0 32-16,6 52 16 0,-6-52 0 0,0 0 0 15,0 0-64-15,10 54-16 0,-10-54 0 0,0 0 0 16,0 0-128-16,0 0 0 0,0 0 0 0,0 0 0 16,0 0 0-16,0 0 0 0,0 0 0 0,0 0 0 15,0 0 0-15,0 0-176 0,0 0 16 0,0 0-12432 16,0 0-2480-16</inkml:trace>
  <inkml:trace contextRef="#ctx0" brushRef="#br0" timeOffset="177089.31">24418 14685 2751 0,'0'-10'256'0,"0"4"-256"0,1 0 0 0,2 2 0 15,0 0 2144-15,0 1 384 0,1-1 80 0,3-3 16 16,4-5-240-16,6-4-32 0,7-6-16 0,5-2 0 0,-1 3-32 0,2 0 0 16,-1 3 0-16,2 1 0 0,0 3-544 0,0 2-112 31,-1 2-32-31,0 2 0 0,-1 2-512 0,1 1-96 0,-3 0-32 0,-27 5 0 15,54-4-464-15,-54 4-112 0,52-1-16 0,-52 1 0 16,48 2-176-16,-48-2-32 16,0 0-16-16,61 15 0 0,-61-15 0 0,0 0 0 0,0 0 0 0,0 0 0 15,0 0 0-15,49 58 0 0,-49-43 0 0,-4 1 0 16,-2 1-32-16,-2 0 0 0,-4 1 0 0,-2-1 0 16,-3 1 16-16,-2 1 0 0,-4-2 0 0,-1-1 0 15,-1 1-16-15,-4-2-128 0,0 0 192 0,-4-1-64 16,2 0 0-16,-1-1 0 0,1-2 0 0,2-1 0 15,5-1-128-15,3-2 192 0,4-2-192 0,3-2 192 16,7 0-192-16,1-3 0 0,6 0 144 0,2-1-144 16,3-1 0-16,4-1 128 0,5-1-128 0,3-1 0 15,5-1 0-15,4 0 0 0,4 2 0 0,-1 0 0 16,4 0 0-16,-33 4 0 0,68-3-144 0,-68 3 144 16,67 5 0-16,-67-5-144 0,63 12 144 0,-63-12 0 15,0 0 0-15,62 19-128 0,-62-19 128 0,0 0 0 16,51 36 0-16,-51-36 0 0,0 0 0 0,0 0 0 0,32 56 0 0,-32-56 0 15,-4 29 0-15,-3-15 144 0,-3 0-144 0,-4 0 192 0,-2-1-192 0,-4-1 192 0,-1 2-16 0,-3-1 0 16,-3-2 0-16,-2 2 0 0,0 1 144 16,0-2 16-1,0-2 16-15,3-1 0 0,2 0-16 0,0-3 0 16,4-1 0-16,0-1 0 0,2-1-80 0,2-1-32 16,3-1 0-16,4-1 0 0,-1-1-224 0,3 1 0 15,1 0 0-15,0 0 0 0,3 1 0 0,-1-1-256 16,1 1 16-16,1 1 16 15,-1 1-800-15,1-2-144 0,0 3-48 0,0 1-18480 0</inkml:trace>
  <inkml:trace contextRef="#ctx0" brushRef="#br0" timeOffset="177566.87">25144 15377 19343 0,'0'1'848'0,"0"1"192"0,0-1-832 0,0 0-208 0,0 1 0 0,0-1 0 0,0 1 1520 0,0 2 256 0,1 2 48 0,-1 4 16 0,0-10 832 0,0 0 160 0,0 0 48 0,6 50 0 15,-6-50-1264-15,0 0-240 16,7 44-48-16,-7-44-16 0,0 0-704 0,7 44-144 0,-7-44-16 0,0 0-16 15,0 0-48-15,14 55 0 0,-14-55 0 0,0 0 0 16,0 0 0-16,13 52-16 0,-13-52 0 0,0 0 0 16,0 0-80-16,7 44-16 0,-7-44 0 0,0 0 0 15,0 0-16-15,0 0-16 16,4 38 0-16,-2-32 0 0,-2 0-96 0,0-4-16 0,0 1 0 0,0-1 0 16,0-1-128-16,-2 0 0 0,1-2 0 0,0 0 0 31,-2-1-672-31,-2 1-160 0</inkml:trace>
  <inkml:trace contextRef="#ctx0" brushRef="#br0" timeOffset="179601.86">25538 14937 23951 0,'6'2'2128'0,"-5"-2"-1696"0,1 0-432 0,-2 0 0 0,0 1 1408 0,1-1 192 0,3 2 32 0,3-1 16 16,5 2 304-16,2 0 64 0,1-2 16 0,-15-1 0 16,0 0-832-16,57 6-176 0,-37-5-16 0,-2-1-16 15,3 0-512-15,-2 0-96 0,-1 0-32 0,0-1 0 0,-1 1-96 0,0-2 0 16,-1 2-16-16,-2-1 0 0,0 2-48 0,-1-1-16 16,1 2 0-16,0-1 0 0,0 1-176 0,0-1 160 15,-1 0-160-15,0-1 160 0,-2 3-160 0,-3-1 0 16,-1-1 0-16,0 2 0 15,-1 1-368-15,-2-1-48 0,-2 1-16 0,-4 2-12272 16,-2 1-2464-16</inkml:trace>
  <inkml:trace contextRef="#ctx0" brushRef="#br0" timeOffset="179800.51">25521 15203 15663 0,'7'-1'1392'0,"-1"1"-1120"15,1 0-272-15,0-2 0 0,0 1 2832 0,-1 1 512 16,-1-2 112-16,8 1 0 0,10 0-368 0,9-2-80 16,5 3 0-16,1-3-16 0,-1 2-1696 0,-37 1-336 15,63-2-64-15,-63 2 0 0,50 2-480 0,-50-2-96 16,42 2 0-16,-42-2-16 0,0 0-304 0,0 0 160 0,55 14-160 0,-46-9 128 16,1-1-320-16,-5 0-80 15,-2 0-16-15,0 1-18720 0</inkml:trace>
  <inkml:trace contextRef="#ctx0" brushRef="#br0" timeOffset="180554.14">26845 14471 25791 0,'0'0'2304'0,"0"2"-1856"0,0-1-448 0,0 2 0 0,1 0 1648 0,-1 2 224 0,2 4 48 0,-1 4 16 0,-1-13-496 0,0 0-96 16,9 80-32-16,-9-80 0 0,9 79-256 0,-9-79-48 15,9 75-16-15,-9-75 0 0,8 74-576 0,-8-74-112 16,10 86-32-16,-10-86 0 0,12 85-112 0,-12-85-32 15,9 81 0-15,-9-81 0 0,10 77 0 0,-10-77 0 16,5 65 0-16,-5-65 0 0,2 51 0 0,-2-51 0 0,0 0 0 16,9 58 0-16,-9-58-128 0,0 0 128 0,0 0-128 0,0 0 128 15,0 0-128-15,0 0 0 16,25 57 0-16,-25-57 128 0,2-1-416 0,-5 0-96 16,2-5 0-16,-5-4-12352 15,-1 0-2448-15</inkml:trace>
  <inkml:trace contextRef="#ctx0" brushRef="#br0" timeOffset="180750.43">26408 14949 41471 0,'16'0'1840'0,"-6"0"368"0,2 1-1760 0,1-1-448 16,-1 2 0-16,-1-2 0 16,9-2 784-16,13 1 80 0,18-1 16 0,14 0 0 15,13-3 336-15,3 1 64 0,-1 0 0 0,-6-2 16 0,-10 1-384 0,-8 0-80 0,-11 1 0 0,-8 1-16 16,-5 0-496-16,-2 1-80 0,-3 0-32 0,-3 2 0 31,-2 0-208-31,-2 3 0 0,-2 0 0 0,-18-3-160 16,0 0-1120-16,0 0-208 0,0 0-48 15,0 0-20368-15</inkml:trace>
  <inkml:trace contextRef="#ctx0" brushRef="#br0" timeOffset="190930.8">29118 14485 1839 0,'-2'-1'160'0,"1"-2"-160"0,1 2 0 0,-1 1 0 0,1 0 480 0,-2-2 64 0,1 1 16 0,-4-2 0 0,1 0 976 0,0 2 192 0,1 1 32 0,-1 0 16 31,4 3 464-31,-1 1 80 0,2 2 32 0,0 1 0 0,1 3 256 0,-1-3 48 0,1 0 16 0,-1 0 0 16,-1-7-240-16,0 0-64 0,0 0 0 0,17 68 0 15,-17-68-992-15,11 63-208 16,-11-63-32-16,9 82-16 0,-8-34-560 0,2 3-112 16,-3-2-32-16,1-2 0 0,1 0-144 0,-1-1-16 0,2 4-16 15,0-2 0-15,1 0 16 0,0-2 16 0,2-3 0 16,-6-43 0-16,10 77 32 0,-10-77 0 0,10 65 0 0,-10-65 0 15,8 54-48-15,-8-54-16 16,0 0 0-16,10 59 0 0,-10-59-32 0,0 0 0 16,4 43 0-16,-4-43 0 0,0 0-208 0,0 0 144 0,0 0-144 0,0 0 128 15,0 0-128-15,0 0 0 0,0 0 0 0,0 0 0 32,0 0-512-32,-7 11-96 0,2-25-16 0,-2-4-19696 0</inkml:trace>
  <inkml:trace contextRef="#ctx0" brushRef="#br0" timeOffset="191568.67">28906 14433 3679 0,'-3'-1'320'0,"0"-1"-320"0,2 2 0 0,1-1 0 0,0 1 800 0,-2-2 96 0,0 1 0 0,-1-3 16 0,0-2 928 0,0 1 176 16,3-1 32-16,3 0 16 0,3 1 640 0,2-1 128 16,1 0 32-16,0 1 0 0,4-1-928 0,1-1-176 15,3-2-32-15,2 2-16 0,2-1-32 0,3-2 0 0,3 0 0 16,-6 3 0-16,-7 1-544 0,3 1-112 15,7-2-32-15,3 0 0 0,4-2-480 0,0 1-80 16,0-1-32-16,1 2 0 0,0 0-128 0,-32 7-16 0,60-6-16 0,-60 6 0 16,55 6-112-16,-55-6-128 0,0 0 176 0,63 27-176 15,-63-27 176-15,0 0-176 0,0 0 160 0,45 58-160 16,-45-58 144-16,0 0-144 16,0 51 128-16,-7-33-128 0,-5 0 128 0,-2 2-128 15,-4-1 0-15,0-2 128 0,-2-1-128 0,-3 0 160 16,2-2-160-16,0-3 160 0,0 1 16 0,-2-2 0 0,-1 0 0 0,3-3 0 15,4 0 64-15,1-3 16 16,2 0 0-16,4-1 0 0,2-2-256 0,1 1 176 0,4-2-176 0,2-2 160 16,2 1-160-16,3-2 128 0,5 0-128 0,1 0 128 15,-10 3-128-15,31-8 0 0,-31 8 0 0,38-7 0 16,-38 7 0-16,0 0 0 0,68 3 0 0,-68-3 0 16,0 0-128-16,67 21 128 0,-67-21 0 0,0 0 0 15,58 38 0-15,-58-38 0 0,0 0 0 0,48 50 0 16,-48-50 0-16,0 0 0 0,29 50 0 0,-29-50 0 15,0 0 0-15,2 43 0 0,-7-31 0 0,-4 1 0 16,-2 0 0-16,-5-2 0 0,-2 2 192 0,-2-2-64 0,-2 1 32 16,-2-1 0-16,-2-1 0 0,1-2 0 0,2 2 32 0,2-4 0 15,1-1 0-15,0 0 0 0,2-1-64 0,0-1-128 16,-1 0 192-16,4-1-64 0,1 0-128 16,1-1 0-16,2 2 0 0,4-2 0 15,1 2-640-15,2-1-64 0,2 0-16 0,2 1 0 16,0-3-752-16,0 0-128 0</inkml:trace>
  <inkml:trace contextRef="#ctx0" brushRef="#br0" timeOffset="192231.01">29406 15204 5519 0,'-3'2'240'0,"2"-2"64"0,1 0-304 0,1 0 0 0,1 0 0 0,-2 0 0 0,1 0 1280 0,0-2 208 0,4 2 48 0,0-1 0 0,-5 1 1408 0,0 0 272 0,0 0 64 0,29-10 16 15,-21 7-736-15,-2-1-160 0,1 1-32 0,-2-1 0 16,1 1-304-16,1 0-64 0,0 1-16 0,0-1 0 16,2-1-832-16,-2 1-160 0,3 0-32 0,0 0-16 15,-1 2-432-15,0-1-64 0,-9 2-32 0,0 0 0 16,0 0-128-16,0 0-32 0,54 9 0 0,-54-9 0 16,0 0-64-16,0 0-32 0,0 0 0 0,0 0 0 15,24 62-160-15,-27-45 192 0,-3 1-192 0,-1 1 192 0,-3 2-192 0,0-1 0 16,0-1 0-16,-1 2 128 0,1-2-128 0,-1-1 0 15,1 1 0-15,-1-2 0 0,1-2 0 0,0-1 0 16,0 0 0-16,0 0 0 0,0-1 128 0,-1-2-128 16,0 2 0-16,-1-3 128 0,2 0 48 0,-1-2 0 15,1-1 0-15,0 1 0 0,3-3 112 0,2-1 32 16,-1 1 0-16,3-2 0 0,0-1-48 0,2 1 0 16,0 0 0-16,1-2 0 0,0-1-32 0,0 0-16 0,0 0 0 15,0 0 0-15,0 0-16 0,0 0 0 0,0 0 0 16,0 0 0-16,52 20 32 0,-52-20 0 0,0 0 0 0,0 0 0 15,55 6 112-15,-55-6 32 16,0 0 0-16,59 4 0 0,-59-4-32 0,0 0 0 0,74 6 0 0,-74-6 0 0,0 0-160 0,0 0-16 16,52 3-16-1,-52-3 0-15,0 0-32 0,54 4-128 0,-54-4 192 0,0 0-64 0,56 3 80 0,-56-3 16 16,0 0 0-16,0 0 0 16,51 1 32-16,-51-1 16 0,0 0 0 0,0 0 0 15,0 0-272-15,0 0 160 0,0 0-160 0,0 0 128 16,0 0-128-16,0 0 0 0,0 0 0 0,0 0 0 0,0 0 0 0,0 0-224 15,0 0 48-15,0 0 16 16,3-1-1232-16,-12 1-240 0,-1 0-48 0,-1 1-21488 16</inkml:trace>
  <inkml:trace contextRef="#ctx0" brushRef="#br0" timeOffset="194219.58">29984 14661 16575 0,'0'0'1472'0,"0"0"-1168"0,0 0-304 0,0 0 0 0,0 0 1776 0,0 0 288 0,0 0 64 0,0 0 16 16,0 0 192-16,0 0 32 0,53 22 16 0,-53-22 0 15,0 0-224-15,0 0-48 0,0 0-16 0,65 14 0 16,-65-14-1264-16,0 0-256 0,53 7-64 0,-53-7 0 16,0 0-208-16,59 6-48 0,-59-6-16 0,0 0 0 0,0 0-96 15,57 3-16-15,-57-3 0 0,0 0 0 16,0 0-128-16,57 1 0 0,-57-1 0 0,0 0 128 15,0 0-368-15,0 0-80 0,48 6 0 0,-46-5-12432 0,-1 1-2480 0</inkml:trace>
  <inkml:trace contextRef="#ctx0" brushRef="#br0" timeOffset="194391.71">29924 14946 27935 0,'0'0'608'0,"0"0"128"0,0 0 32 0,0 0 16 0,0 0-624 0,0 0-160 15,0 0 0-15,0 0 0 0,64-3 2208 0,-64 3 416 16,52-8 64-16,-52 8 32 0,62-12-1248 0,-62 12-240 0,61-11-48 0,-61 11-16 16,54-7-896-16,-54 7-272 0,0 0 128 0,41-4-18800 15</inkml:trace>
  <inkml:trace contextRef="#ctx0" brushRef="#br0" timeOffset="208704.17">30926 14754 24879 0,'0'-3'2208'0,"0"2"-1760"0,0 1-448 0,1 0 0 0,1 0 1360 0,-1 0 192 0,1 0 48 0,0 0 0 0,1 0-1136 0,4 0-208 0,2 1-64 0,2-1 0 16,3 1 1072-16,3 1 208 0,2 1 32 0,2-1 16 16,1 3-432-16,2-1-96 15,-24-4-16-15,53 14 0 0,-28-8-512 0,-25-6-96 16,54 14-32-16,-26-9 0 0,4 1-96 0,4 0-32 0,2-3 0 0,-8-2 0 0,-5 0 32 0,2-1 0 31,5 0 0-31,4-1 0 0,3 0 112 0,1-2 32 0,2-1 0 0,1-1 0 16,-4 1-16-16,-1-2 0 0,-2 2 0 0,-1 0 0 0,-3 1-96 0,-2-1-16 15,0 1 0-15,-8 0 0 0,-5 2-48 0,-3-1-16 16,2 2 0-16,-1-1 0 0,1 0-64 0,-2 1 0 16,0 0-128-16,-2-2 192 0,-3 2-192 0,0 0 144 15,-1 0-144-15,-2 0 128 0,0 0-128 0,-2 0 0 16,-1 0 0-16,0 0 128 15,-2 0-128-15,-1 0 0 0,1 0 0 0,-1 0 0 16,-1 0 0-16,0 0 0 0,-1 0 128 0,-1 0-128 0,1 0 0 0,-3 0 0 16,1 0 0-16,-2 0 0 0,2 0 0 0,-1-1 0 0,-3 1 0 15,0 0 0-15,-2 0 0 0,-1-2 0 0,-2 2 0 0,-2 0 0 16,-2 0 0-16,-5 0 0 0,1 2 0 0,-3-2 0 16,-3 1-128-16,-1 1 128 0,-3 0-160 0,-3 1 160 15,0-1-224-15,-1 0 48 16,2 1 16-16,2-1 0 0,4 1 0 0,2-2 0 15,1 0 0-15,0 1 0 0,1-2 32 0,-1 0 0 16,-5-2 0-16,-4 1 0 0,1-2 128 0,-1 0 0 16,5-1-144-16,3-2 144 0,2 2 0 0,3-1 0 15,5 0 0-15,1 1 0 0,1 0 0 0,2 0 0 0,2 1 0 16,1 0 0-16,1 0 0 0,1 0 0 0,0 2 0 0,2-1 0 16,1 2 0-16,0 0 0 0,2-1 0 0,-1 1 0 15,1 1 0-15,1 1 0 0,0-1 0 0,0 2 0 0,1-1 0 0,1 0 0 16,1 3 0-16,0-3 0 0,1 3-128 0,0-1 128 15,3 0 0 1,0 0 0-16,2 1 0 0,2-1 0 16,3 0 0-16,4-1 0 0,4 1 0 0,4-2 0 0,8 0 0 0,-4 0 0 15,-7-2 0-15,1 0 0 0,4 0 0 0,3-2 0 16,4 2 0-16,1-1 0 0,2 0 128 0,0-1-128 0,-3 2 0 0,-1-1 0 16,-1 1 0-16,-5 0 128 0,-1 1-128 15,-5 1 0-15,-1-2 0 0,-2 1 0 16,-2-1 0-16,-2 1 0 0,-2 1 0 0,-3-1 0 15,-2 1 0-15,-3-1 0 0,-1 0 0 0,-6 1 0 0,0 1 0 0,-5-2 0 16,-5 0 0-16,-3 1 0 16,-6-1 0-16,-5 1 0 0,-6-1 0 0,-7-1 0 15,3 2 0-15,0-2-176 0,3 0 176 0,-3 0-128 16,0 0 128-16,-8 0 0 0,-11-2-144 0,-6 2 144 16,-1 0 0-16,5 0 0 0,6 0 0 0,8 0 0 0,4 0 0 0,8 2 0 15,6 0 0-15,5 0 0 16,6 1 0-16,3-2 0 0,1 2 0 0,4 0 0 0,1 0-128 0,2-1 128 15,1 1 0-15,1 0 0 0,2 0 0 0,2 0 0 16,1-2 0-16,1 0 0 0,2 1-128 0,3-1 128 16,5 1 0-16,6-1 0 0,3-1 0 0,7-1 0 15,5 1 0-15,9-3 0 0,10 1-128 0,-11 0 128 16,-13 0 0-16,4 1 0 0,6-1 0 0,4 1 0 16,3-2 0-16,-1 2 0 0,-2-1 0 0,-4 0 0 15,-8 0 0-15,-5 1 0 0,-6-1 0 0,-5 1 0 16,-4 1 0-16,-4-2 0 0,-4 2 0 0,-2-1 0 15,-3 1 0-15,-3-1 0 0,-1-1 0 0,-4-1 160 0,-2 1-160 0,-4-1 160 16,-3 1 0-16,-5-1 0 0,3 1 0 16,-5-1 0-16,-3 0-160 0,-1 2 192 0,-1-2-192 0,-3 1 192 15,-9 0-192-15,-9-3 0 0,-5 2 144 0,0-1-144 16,4-1 0-16,3 0 128 0,6 0-128 0,4-1 0 16,4 2 0-16,6 0 0 0,5-1 0 0,2 1 128 15,4 1-128-15,1 0 0 0,1 1-128 0,2 0 128 31,0 1-784-31,3 2-80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31T16:57:25.93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05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31T16:59:16.330"/>
    </inkml:context>
    <inkml:brush xml:id="br1">
      <inkml:brushProperty name="width" value="0.05292" units="cm"/>
      <inkml:brushProperty name="height" value="0.05292" units="cm"/>
    </inkml:brush>
  </inkml:definitions>
  <inkml:trace contextRef="#ctx0" brushRef="#br0">2547 1528 10655 0,'0'-7'224'0,"0"4"48"0,0 0 16 0,-1 1 32 0,1 2-320 0,0 0 0 0,0 0 0 0,0 2 0 0,0-1 880 0,0 2 112 0,0 1 32 0,0 1 0 0,1 2 352 0,-1 0 80 0,3 3 16 0,0 1 0 16,1 3-304-16,1 2-48 0,-5-16-16 0,0 0 0 16,9 58-384-16,-9-37-80 0,-1 0 0 0,-2 3-16 15,-1 1 1744-15,0 2 368 0,-1-1 64 0,4-2 16 16,0 1-1600-16,-1 3-320 0,1 2-64 0,1 0-16 16,0-2-816-16,-2-3 0 0,2 1 0 15,-1 1 0-15,0 1 0 0,1 2 0 0,-2-2 0 0,2-1 0 16,0-27 240-16,3 49 144 0,-3-49 16 0,0 0 16 15,14 64-144-15,-14-64-16 0,0 0-16 0,0 0 0 16,34 65-240-16,-34-65 0 0,0 0 0 0,0 0 0 16,0 0 0-16,35 63 0 0,-32-50 0 0,0-3 0 15,-2 1 0-15,-1 2 0 0,0 0 0 0,-1 1 0 16,0 0 0-16,-2 0 0 0,1 1 0 0,0 2 0 16,-3 3 0-16,1 1 0 0,3-5 0 0,-1-1 0 15,1 0 0-15,-1 2 0 0,2-17 0 0,2 39 0 16,-2-39 0-16,3 44 0 0,-3-44 0 0,4 45 0 0,-4-45 0 15,8 50 0-15,-8-50 0 0,9 52 0 0,-9-52 0 0,10 52 0 16,-10-52 0-16,7 48 0 16,-7-48 0-16,0 0 0 0,7 62 0 0,-6-42 0 0,1 1 0 15,-1 0 0-15,1 2 0 0,-2 1 0 0,0-3 0 0,0 2 0 16,0-23 0-16,1 54 0 0,-1-54 0 0,1 57 0 16,-1-57 0-16,5 57 0 0,-5-57 0 0,4 55 0 15,-4-55 0-15,7 55 0 0,-7-55 0 0,8 54 0 0,-8-54 0 0,9 51 0 16,-9-51 0-16,5 49 0 0,-5-49 0 15,5 54 0-15,-4-24 0 0,1-4 0 16,-2 0 0-16,0-1 0 0,0 5 0 0,0 0 0 16,0 1 0-16,0 0 0 0,0 0 0 0,0-31 0 0,4 61 0 0,-4-61 0 15,5 56 0-15,-5-56 0 16,7 52 0-16,-7-52 0 0,6 44 0 0,-6-44 0 0,7 45 0 0,-7-45 0 16,9 48 0-16,-9-48 0 0,7 47 0 0,-7-47 0 15,7 51 0-15,-7-51 0 0,7 59 0 0,-7-59 0 16,7 64 0-16,-7-64 0 0,7 66 0 0,-7-66 0 15,7 68 0-15,-7-68 0 16,7 59 0-16,-7-59 0 0,9 58 0 0,-9-58 0 0,9 53 0 0,-9-53 0 16,10 52 0-16,-10-52 0 0,10 53 0 0,-10-53 0 0,9 53 0 15,-9-53 0-15,5 53 0 0,-5-53 0 0,5 57 0 0,-5-57 0 16,2 59 0-16,-2-26 0 16,0-1 0-16,0 1 0 0,-1-1 0 0,0-2 0 15,-1 0 0-15,1-4 0 0,1 3 0 0,-2-1 0 16,2-1 0-16,0-2 0 0,0-2 0 0,0 2 144 0,2 2-144 0,-2-27 0 15,5 57 0-15,-5-57 0 16,6 58 0-16,-6-58 0 0,7 59 0 0,-7-59 0 16,9 58 0-16,-9-58 0 0,7 56 128 0,-7-56-128 15,7 57 0-15,-7-57 0 0,7 52 0 0,-7-52 128 0,5 45-128 0,-5-45 0 16,8 45 0-16,-8-45 128 0,5 39-128 0,-2-20 0 16,0 1 0-16,-2 0 128 0,2 0-128 0,-2 0 0 15,2-1 144-15,-1 1-144 16,-2-20 0-16,0 0 144 0,8 57-144 0,-8-57 0 0,0 0 128 0,10 52-128 0,-10-52 0 0,0 0 0 15,9 52 0-15,-9-52 128 0,0 0-128 0,8 47 0 16,-5-35 128-16,-2 1-128 16,1 0 0-16,-1-3 0 0,1 0 160 0,-2 0-160 15,0-2 128-15,0 2-128 0,0-2 128 0,-2 1-128 0,1-1 128 16,-2 1-128-16,1-2 0 0,1-1 0 0,0-1 128 0,-1-1-128 16,2 1 0-16,-1-1 0 15,1-3 0-15,0 1 0 0,0-2 0 0,0 0 0 16,1 0 0-16,-1-2-176 15,2-1-816-15,-1-1-160 0</inkml:trace>
  <inkml:trace contextRef="#ctx0" brushRef="#br0" timeOffset="1412.4">2367 6037 3679 0,'0'-6'160'0,"0"4"32"0,0 0-192 0,0 1 0 0,0-1 0 0,0 2 0 16,0-1-320-16,1 1-128 0,-1-1 0 0,0 1-16 0,-1-2 1424 0,1 2 304 15,1 0 48-15,2 2 16 0,0-1 560 0,1 0 112 0,2 1 32 0,1-1 0 16,0 1-240-16,1-1-32 0,2 2-16 0,0-2 0 16,1 1-384-16,3 1-80 0,2-2 0 0,2 2-16 15,2-2-336-15,0 1-64 16,1-2-16-16,-1 0 0 0,0-3 272 0,-2 0 48 16,3-1 16-16,-1-2 0 0,1 2 400 0,0-2 80 15,2 2 0-15,1 0 16 0,1 1-1120 0,2 1-240 0,-27 2-32 0,54 0-16 16,-54 0-272-16,56 2 0 0,-30-2 0 0,-1-2 0 0,1 1 144 0,0-2 32 15,1 0 0-15,-1-1 0 0,-1 0 192 0,2 0 32 16,3-2 16-16,-2 2 0 0,0-2-288 0,2 2-128 16,-2 1 0-16,2-1 128 0,-2 1-128 0,-1 2 0 15,0 1 0-15,-2-2 0 0,-25 2 0 0,51 2 0 16,-51-2 0-16,51 1 0 16,-51-1 0-16,51 3 0 0,-51-3 0 0,0 0 0 15,68 7 0-15,-47-6 0 0,-21-1 0 0,0 0 0 16,70 7 0-16,-70-7 0 0,51 5 0 0,-24-5 0 0,-27 0 0 0,57 1 0 15,-57-1 0-15,63 0 0 0,-30 0 0 0,-1 0 0 0,-1 0 0 16,2-1 0-16,-2 1 0 0,-2 0 0 16,0-2 0-16,-3 2 0 0,0-1 0 0,-1 1 0 15,1-2 0-15,1 2 0 16,-3 0 0-16,0 0 0 0,2 0 0 0,0 0 0 16,-6 0 0-16,2 0 0 0,-22 0 0 0,54 2 0 0,-54-2 0 0,61 4 0 15,-61-4 0-15,63 4 0 0,-63-4 0 0,61 3 0 0,-61-3 0 16,57 3 0-16,-35-3 0 15,2 0 0-15,3 0 0 0,1-2 0 0,-4 1 0 0,3 1 0 16,1-1 0-16,1 1 0 0,0-2 0 0,0 2 0 16,-29 0 0-16,50 2 0 0,-50-2 0 0,57 2 0 15,-57-2 0-15,62 5 0 0,-62-5 0 0,54 3 0 16,-54-3 0-16,58 2 0 0,-58-2 0 0,58 3 0 16,-30-3 0-16,-3 0 0 0,1 0 0 0,0 0 0 15,4 0 0-15,1-1 0 0,-31 1 0 0,67 1 0 16,-33-1 0-16,-1 0 0 0,-33 0 0 0,68 3 0 15,-68-3 0-15,69 3 0 0,-69-3 0 0,63 1 0 0,-31-1 0 16,-4-1 0-16,-4-1 0 0,3 1 0 0,3-2 0 16,1 2 0-16,1-3 0 0,2 1 0 15,-1 0 0-15,1 1 0 0,-2 1 0 0,2 0 0 0,0 1 0 0,-1 0 0 16,-1 0 0-16,-1 0 0 0,2 0 0 0,-2 0 0 16,1 0 0-16,-1-2 0 0,2 1 0 0,-1-2 0 15,1 0 0-15,-2 0 0 0,3-1 0 0,-2 1 0 16,2 0 0-16,-1 2 0 0,2 0 0 0,-1-1 0 15,3 2 0-15,-2-1 0 0,-5 1 0 0,1 0 0 16,-31 0 0-16,62 1 0 0,-31-1 0 0,-2-1 0 16,0-1 0-16,-1 1 0 0,0-3 0 0,-4 2 0 15,-4 1 0-15,3 0 0 0,3-1 0 0,3 1 0 16,-1 1 0-16,0 0 0 0,-28 0 0 0,58 3 0 16,-58-3 0-16,57 4 0 0,-57-4 0 0,60 7 0 0,-60-7 0 0,64 7 0 15,-64-7 0-15,65 6 0 0,-65-6 0 0,59 2 0 16,-30 0 0-16,-1-4 0 0,0 2 0 0,0 0 0 15,2-1 0-15,0 0 0 0,2-1 0 0,-1 1 0 16,-5 1 0-16,-4-2 0 0,-2 2 0 0,4 0 0 16,6 0 0-16,2 0 0 0,-32 0 0 0,69 2 0 15,-35-2 0-15,-1-2 0 0,-1 1 0 0,2-2 0 16,2 0 0-16,-1-1 0 0,-3 0 0 0,1 0 0 16,1 1 0-16,-3-2 0 0,-3 1 0 0,2 0 0 0,-2 0 176 0,2 1-176 15,-6 0 192-15,1 0-48 16,2 2-16-16,-2-2 0 0,1 0 0 0,-2 0 0 0,0 1 0 0,-3-3 0 15,2 2-128-15,-2-1 128 16,0 1-128-16,0-1 128 0,-1 0-128 0,0 0 0 0,-1 1 144 0,3-1-144 16,-1 1 0-16,-1-1 0 0,-1 1 0 0,0 0 128 15,-2-1-128-15,0 1 0 0,0 0 0 0,0 2 0 16,0-2 0-16,-2 1 0 0,-1 1 0 0,2 1 128 16,-1 0-128-16,-1 0 0 0,-1 0 128 0,0 0-128 15,0 0 128-15,-1 1-128 0,1 1 128 0,0-2-128 16,-2 1 0-16,0-1 144 0,1 2-144 0,0-2 0 15,2 1 128-15,-1 0-128 0,-2 1 0 0,2-2 0 0,-2 0 128 0,1 0-128 0,0 0 0 0,1 0 0 32,0 1 144-32,1-2-144 0,-1 1 0 0,-1 0 144 15,1-2-144-15,0 2 0 0,0-1 0 0,-2 1 128 0,2-1-128 0,-2 1 0 0,2 0 0 0,-2 0 128 16,0 0-128-16,1 0 0 0,-3-2 0 0,1 2 0 16,0 2 0-16,0-2 0 0,0 0 128 15,-3 0-128-15,2 0 0 0,-4 0 0 16,1 1 0-16,-1-1 0 0,-2 0 0 0,0 1 0 15,-1-1 0-15,-2 0 0 16,-2 2 0-16,-2 1 0 0,-3 0 0 0,-3-1 0 16,0 3-336-16,-6-1-112 0,-5 0 0 0,-4 3-12480 15,-3-1-2496-15</inkml:trace>
  <inkml:trace contextRef="#ctx0" brushRef="#br0" timeOffset="2738.42">8687 6461 8287 0,'1'0'736'0,"1"0"-592"0,-1 0-144 0,-1 0 0 0,1 1 960 0,1-1 176 0,-1 2 16 0,3-1 16 0,2 1 1744 0,1 0 352 0,0 3 64 0,-1-1 0 16,0 2-864-16,1-1-176 15,-2 2-48-15,2 0 0 0,2 2-960 0,-2-1-192 16,1 1-32-16,1-2-16 0,-9-7-464 0,0 0-112 0,0 0-16 0,0 0 0 15,0 0-224-15,49 54-48 0,-49-54-16 0,0 0 0 16,0 0-32-16,0 0-128 0,45 63 192 0,-45-63-64 0,0 0-128 0,0 0 128 16,0 0-128-16,43 58 128 0,-43-58-128 0,0 0 0 31,0 0 0-31,0 0 0 0,0 0 0 0,0 0 128 0,0 0-128 0,0 0 0 16,0 0 0-16,56 40 0 0,-53-40 0 0,0-2 0 31,-2-1-256-31,2 0-128 0,-3 1-16 0,2-1-11008 0,-2 0-2208 0</inkml:trace>
  <inkml:trace contextRef="#ctx0" brushRef="#br0" timeOffset="3050.34">8869 6355 4607 0,'0'-3'192'0,"0"3"64"0,0 0-256 0,0 0 0 16,0 0 0-16,-1 0 0 0,-1 3 320 0,1 0 32 16,-2 2 0-16,-1 5 0 0,-1 2 1568 0,-2 3 320 15,0 2 64-15,-3 0 16 0,2 3-144 0,-3 1-16 16,-2 2-16-16,0-2 0 0,1 1-384 0,-1-2-80 0,3-4-16 0,0-2 0 16,0 3-240-16,-1 0-48 0,0 0-16 0,-1 0 0 15,1-2-416-15,1 1-96 0,3-3-16 0,-1-1 0 16,2-2-352-16,-1 0-80 0,1-2-16 0,1 1 0 15,0 1-192-15,0-4-32 0,2-1-16 0,0 1 0 16,2-3-144-16,-1 1-192 16,2-1 32-16,0-2 16 15,2 1-1488-15,0-4-288 0</inkml:trace>
  <inkml:trace contextRef="#ctx0" brushRef="#br0" timeOffset="3495.51">9167 6725 19343 0,'0'2'848'0,"0"-1"192"0,0 0-832 0,0 1-208 0,0-1 0 0,0 2 0 0,1 0 832 0,1 1 128 0,-1 5 32 0,2 2 0 0,-3-11 1056 0,0 0 224 15,0 0 32-15,14 58 16 0,-14-58-896 0,0 0-176 16,0 0-32-16,13 56-16 0,-13-56-368 0,0 0-64 0,0 0 0 0,0 0-16 16,10 57-256-16,-10-50-48 15,1 0-16-15,1-1 0 0,-1-1-224 0,-1 1-32 0,0-3-16 0,0 0 0 16,0-1-160-16,-1 0 0 0,2-1 144 0,-1-1-144 16,0 0 0-16,0 0 0 15,0-1 0-15,0-1 0 16,0 1-1488-16,0-2-272 0</inkml:trace>
  <inkml:trace contextRef="#ctx0" brushRef="#br0" timeOffset="3951.73">9469 6614 19343 0,'2'0'1728'0,"1"0"-1392"0,-1 0-336 0,0 0 0 0,1 0 560 0,0 0 32 15,1 0 16-15,3-2 0 0,4 2 1392 0,3-1 288 0,0 1 48 0,0-2 16 0,1 2-960 0,-3-1-192 16,1-1-48-16,-2 2 0 16,-1-1-720-16,2 1-160 0,-3-1-16 0,-2 1-16 0,2 0-240 0,-3 1 0 15,-1 0 0-15,-2 1 0 16,0-1-352-16,-2 1-160 0,-2 1-48 0,-1 1-14480 0</inkml:trace>
  <inkml:trace contextRef="#ctx0" brushRef="#br0" timeOffset="4122.81">9448 6818 23615 0,'2'-1'512'0,"-1"1"128"0,2 0 0 0,1 0 16 0,-1 0-528 0,0 0-128 0,1 0 0 0,3-1 0 0,3-1 2144 0,5-1 400 0,2-1 80 0,2 0 0 31,-1 0-640-31,-1-3-128 0,0-1-16 0,-3 3-16 0,-1 1-1296 0,-3-1-256 16,0 3-48-16,-3-1-16 15,0 3-816-15,-4 1-160 0</inkml:trace>
  <inkml:trace contextRef="#ctx0" brushRef="#br0" timeOffset="4537.35">10354 6354 32255 0,'-6'-6'1424'0,"3"5"304"0,2-1-1392 0,-1 1-336 16,2 1 0-16,0 1 0 0,0 1 432 0,0 0 16 15,2 5 0-15,-1 3 0 0,1 3 928 0,-2-13 192 16,0 0 32-16,10 58 16 0,-10-58-864 0,0 0-176 16,12 72-48-16,-12-72 0 0,12 56-336 0,-12-56-192 15,11 56 192-15,-11-56-192 0,0 0 0 0,18 76 0 16,-18-76 0-16,0 0 0 0,16 56 0 0,-16-56 0 0,0 0 0 0,0 0 0 15,0 0 0-15,14 63 0 16,-13-52 0-16,-1-4 0 16,0 0-448-16,0-4-208 0,-1 0-48 0,-1-2-17216 15</inkml:trace>
  <inkml:trace contextRef="#ctx0" brushRef="#br0" timeOffset="4828.54">10585 6266 911 0,'0'-8'0'0,"0"5"0"0,2 1 0 0,-1 1 0 0,2 1 6672 15,-2 0 1264-15,1 1 240 0,2 4 48 16,0 0-5792-16,-4-5-1152 0,0 0-224 0,0 0-48 0,27 58 704 0,-27-58 144 16,0 0 16-16,17 64 16 0,-17-64-1328 0,9 55-272 15,-9-55-48-15,4 58-16 0,-4-58-224 0,4 69 176 16,-4-69-176-16,4 66 160 0,-4-66-160 0,3 64 0 15,-3-64 0-15,7 55 0 0,-7-55 0 0,0 0 0 16,7 59 0-16,-7-59 0 0,0 0 0 0,0 0 0 16,4 50 0-16,-4-43 0 0,-1-2-144 0,1 0-112 15,0-2-32-15,-1-1-12016 16,-1 0-2416-16</inkml:trace>
  <inkml:trace contextRef="#ctx0" brushRef="#br0" timeOffset="5054.41">10269 6587 9215 0,'-6'-7'816'0,"5"4"-656"16,1 0-160-16,0 0 0 0,0 2 3840 0,1 1 720 0,1-2 160 0,1 1 16 16,2-1-1888-16,5-2-384 0,4 0-80 0,3 1-16 15,3-1-448-15,3 1-80 0,1 2-32 0,1-1 0 16,0 1-1152-16,4 1-224 0,-1 0-48 0,2 0-16 15,-5 1-144-15,2-1-32 0,1 2 0 16,-1-1 0-16,-3 1-192 0,-3-1 0 0,0 0 128 0,-2-1-128 16,-4 2 0-16,-1-2 0 0,-1 0 0 0,-2-2 0 31,-2 2-448-31,-1 0-16 0,-1 2-16 0,-4-1-18320 0</inkml:trace>
  <inkml:trace contextRef="#ctx0" brushRef="#br0" timeOffset="5291.74">10306 6776 9215 0,'1'0'816'16,"2"1"-656"-16,-2-1-160 0,2 0 0 0,0 0 2112 0,1 0 400 16,6 2 80-16,4-2 16 0,-14 0 1504 0,48 0 304 15,-18-2 64-15,1 1 16 0,0-2-2160 0,-1-1-432 16,1 1-96-16,-3 0-16 0,-5 2-1152 0,-1-2-256 15,2 0-32-15,-1 0-16 0,-1 2-176 0,-2-2-32 16,-20 3-128-16,33-1 192 0,-21-1-192 0,-2 2 0 16,-1 0 0-16,-2 2-12736 15,-3-1-2464-15</inkml:trace>
  <inkml:trace contextRef="#ctx0" brushRef="#br0" timeOffset="6024.95">11409 6695 18431 0,'-4'0'1632'0,"2"2"-1312"0,2-1-320 0,0 1 0 0,0-2 1024 0,-1 1 128 0,-1 2 16 0,0 3 16 16,-1 1 800-16,0 3 176 0,2-1 16 0,2 3 16 0,2-2-944 0,-3-10-192 16,0 0-32-16,0 0-16 0,0 0-304 0,0 0-48 15,45 62-16-15,-45-62 0 0,0 0-192 0,0 0-64 16,0 0 0-16,55 34 0 0,-44-31-128 0,2-1-48 15,1-2 0-15,-1-1 0 0,1-2 0 0,0-1 0 16,0-2 0-16,0-1 0 0,-2 0 16 0,-1-1 0 0,2-4 0 16,-3 0 0-16,1-4 0 0,-3 3 0 0,0 1 0 15,-4-3 0-15,-1 0-64 0,-5-1-16 16,-1-1 0-16,-1 3 0 0,0 3-144 0,-3 0 128 0,-5-2-128 0,-2 0 128 16,-5-2-128-1,-7 1 128-15,2 1-128 0,2 3 128 0,-1 2-128 0,0 0 0 0,2 6 0 0,0 0 0 16,1 2 0-16,5 3-224 0,3 1 32 0,4 1 0 31,2-1-656-31,5 1-128 0,1 1-32 0,5 1-10640 0,-5-7-2112 0</inkml:trace>
  <inkml:trace contextRef="#ctx0" brushRef="#br0" timeOffset="6447.81">11845 6327 35007 0,'-4'-6'3120'0,"1"2"-2496"0,2 1-496 0,1 2-128 0,-1 1 512 0,-1-2 96 16,-1-1 16-16,-2-1 0 0,-1 0 384 0,-1 2 80 16,1 7 0-16,2 5 16 15,1 5-592-15,2 5-112 0,-1 3-16 0,2-23-16 0,3 59-192 0,-3-59-48 16,6 76 0-16,-6-76 0 0,8 78-128 0,-8-78 128 16,10 92-128-16,-6-40 128 0,-1 4-128 0,-3-56 0 0,12 98 0 0,-12-98 0 31,9 72 0-31,-9-72 0 0,9 54 0 0,-9-54 0 15,0 0-128-15,7 56 128 0,-6-42 0 0,-2-1 0 0,1-2 0 0,-3-1 0 16,3-3 0-16,-3-1 0 16,2-2 0-16,0-1 0 0,-2-3 0 0,0-3 0 15,0-1-176-15,0-2 176 0,0-2-128 0,1-2 128 0,-1-4 0 0,1-2 0 0,-2-2 0 0,1-2 0 32,2 0 0-32,-2-1 176 0,2 0-48 0,1-2 0 15,0 4-128-15,1-1 192 0,3 3-192 0,-1 1 192 16,1 2-192-16,1 3 0 0,2 1 144 0,-2 1-144 15,1 2 0-15,1 3 128 0,2 0-128 0,0 1 0 0,1 0 0 0,2 3 128 0,0 0-128 0,1 2 0 16,3-2 144-16,-2 0-144 16,0 0 192-16,-1-2-192 0,1 2 192 0,-3 0-64 0,0-1 0 15,-2 1-128-15,-2-2 0 0,-3 2 0 16,0 0 0-16,-2 0 0 16,-2 2-336-16,-3-1-176 0</inkml:trace>
  <inkml:trace contextRef="#ctx0" brushRef="#br0" timeOffset="7120.46">12854 6152 24879 0,'-3'0'2208'0,"2"0"-1760"0,2 0-448 16,1 1 0-16,0 2 416 15,0-2 0-15,-1 1 0 0,1 2 0 0,-1 2 1040 0,3 3 208 0,-2 4 32 0,1 3 16 0,-3-16-240 0,0 0-64 0,5 70 0 0,-5-70 0 0,3 65-832 0,-3-65-192 31,1 69-16-31,-1-37-16 0,0-4-352 0,0 0 0 16,0-28 0-16,2 57 128 0,-2-57-128 0,6 50 0 16,-6-50 0-16,0 0 0 0,12 54 0 0,-12-54 0 0,0 0 0 15,0 0 0-15,0 0 0 0,0 0 0 0,0 0 128 0,0 0-128 0,0 0 288 16,0 0-16-16,0 0 0 0,0 0 0 0,0 0-32 0,0 0-16 16,0 0 0-16,0 0 0 15,0 0-32-15,9 0-16 0,-15-11 0 0,0-2 0 16,2-2-176-16,1-1 192 0,1-1-192 0,3 2 192 0,2 0-192 0,1 0 160 15,3 1-160-15,2 1 160 16,0 3-160-16,3 0 0 0,2 2 0 0,0 2 0 0,2 3 0 0,-2 2 0 16,0 2 0-16,0 4 0 15,-14-5 0-15,0 0 0 0,0 0 0 0,0 0 0 16,59 48 0-16,-59-48 0 0,0 0 0 0,0 0 0 16,37 60-128-16,-37-60 128 0,0 0-160 0,0 0 160 0,28 60-192 0,-28-60 48 15,0 0 16-15,0 0 0 16,0 0-464-16,31 58-96 0,-25-51-16 0,0-2-11104 0,-1 0-2224 15</inkml:trace>
  <inkml:trace contextRef="#ctx0" brushRef="#br0" timeOffset="7474.46">13285 6670 13823 0,'0'-8'608'0,"0"3"128"0,0 2-592 0,0 1-144 31,0 0 0-31,0 1 0 0,0 1 1408 0,0-2 240 0,-1 2 48 0,1 0 16 16,-2 2 336-16,-1-1 80 15,2 3 16-15,-2 2 0 0,2 3-544 0,-1-1-128 0,2 1 0 0,2 2-16 16,-1 0-768-16,2 2-160 0,-3-13-16 0,0 0-16 0,0 0-240 0,0 0-32 16,34 59-16-16,-34-59 0 15,0 0-48-15,0 0-16 0,0 0 0 0,58 34 0 0,-47-31 112 0,-1-3 0 16,1 0 16-16,2-3 0 0,-2-1 96 0,0 0 16 16,2-3 0-16,-3-2 0 0,1 1 64 0,-1-2 0 15,-1-2 16-15,-2 0 0 0,-2 0 16 0,0 0 0 16,-4-4 0-16,-1 1 0 15,0-1-96-15,-3-2-32 0,-2-5 0 0,-4-4 0 0,1 2-32 16,-4-1 0-16,2 7 0 0,-1 0 0 0,-2 5-32 0,1 1-16 16,-1 5 0-16,0 1 0 0,1 3-64 0,-1 2-16 15,0 4 0-15,0 0 0 0,4 3-192 0,-1 0 0 16,1 2 0-16,1 2 0 0,1 1-352 0,0 1-16 16,1 2 0-16,3 0 0 15,2 1-416-15,1 1-96 0,0-15-16 0,0 0-17936 0</inkml:trace>
  <inkml:trace contextRef="#ctx0" brushRef="#br0" timeOffset="7904.71">13625 6544 8287 0,'0'0'736'0,"0"-1"-592"16,2 1-144-16,-2 0 0 0,0 0 1696 0,1 0 304 15,-1 0 64-15,2 1 16 0,-1 1 1264 0,0 3 256 16,1 2 48-16,-1 3 16 0,2 2-1488 0,-2 0-320 16,-1 1-48-16,0-13-16 0,0 0-912 0,5 49-192 15,-5-49-48-15,0 0 0 0,7 56-416 0,-7-56-96 0,0 0 0 16,0 0-128-16,0 0 0 0,21 63 0 0,-17-54 0 0,0-5 0 16,1 0 0-16,-2-1 160 0,-1-2-160 0,1-2 128 0,0 0-128 0,-2-4 128 15,1 1-128-15,-2-2 128 16,0-1 0-16,-2-1 0 0,2-1 0 0,-2 1 0 0,0-2 192 0,-1-1 48 15,1-2 0-15,0 0 0 16,-1 5-48-16,2-2-16 0,-1-1 0 0,2 1 0 16,0 1-96-16,0 1-16 0,2 1 0 0,-1 1 0 15,2 2 0-15,0 1-16 0,1 2 0 0,0 1 0 0,1 0 16 0,-1 1 0 0,2 2 0 16,-1 0 0 0,2 2-48-16,0 0 0 0,0 0 0 0,0 1 0 15,1-1-144-15,-3 0 0 0,1-1 144 0,1 0-144 0,-1-1 0 0,-1-2 0 0,1 1 0 0,1-2 128 16,0 0-128-16,0-2 0 15,0 0 0-15,0-1 0 16,-1 1-384-16,-2 0-64 0,3-3 0 0,-1 2 0 16,1-1-1312-16,-2 1-272 0</inkml:trace>
  <inkml:trace contextRef="#ctx0" brushRef="#br0" timeOffset="8800.64">13661 6543 8287 0,'0'0'736'0,"0"0"-592"0,0 0-144 0,0 0 0 0,0 0 1088 0,-2 1 176 0,1 1 32 0,-1-1 16 0,1 3 1696 0,0 1 320 0,1 2 80 0,-2 1 16 16,4 1-992-16,-2 1-208 0,1-1-48 0,2 3 0 16,-2 0-720-16,2 1-160 0,-3-13-16 0,0 0-16 0,0 0-560 0,18 59-128 15,-18-59 0-15,0 0-16 0,0 0-368 0,0 0-192 16,27 63 192-16,-27-63-192 0,0 0 160 0,0 0-160 0,0 0 128 0,0 0-128 15,0 0 0-15,0 0 0 0,53 52 128 0,-46-52-128 32,1 0 0-32,1-3 0 0,0-1 144 0,0-5-144 15,1 4 224-15,-2-4-32 0,2-1 0 0,-3-1 0 16,0 0 48-16,-2 1 0 0,-1-1 0 0,-1-1 0 0,-1-2 80 0,0-1 0 0,-2-2 16 16,-2 0 0-16,0 0 64 0,-3-2 16 15,0 0 0-15,-1 0 0 0,-1 2-48 0,1 2-16 16,1 2 0-16,-2 0 0 0,1 3-64 0,2 0-16 15,0 3 0-15,-1 0 0 0,2 3-272 0,2 1 0 0,0 2 0 0,-1 1 0 16,4 1 0-16,-2 1 0 0,1 1 0 0,2 1 0 31,1 1-688-31,0 2-32 0,2 1-16 0,-2 1-12704 16,2 1-2560-16</inkml:trace>
  <inkml:trace contextRef="#ctx0" brushRef="#br0" timeOffset="9219.36">13990 6565 13823 0,'3'-4'608'0,"-2"1"128"0,0 1-592 0,-1 0-144 0,0-1 0 0,0 3 0 0,0 0 1744 0,-1 0 320 16,1 0 64-16,0 3 16 0,-1 1 1104 0,1 5 208 15,0 1 64-15,-2 1 0 0,4 2-2048 0,-2 1-384 16,1 3-96-16,-1-17-16 0,0 0-336 0,7 58-80 15,-7-58-16-15,0 0 0 0,11 58-304 0,-11-58-64 16,0 0-16-16,0 0 0 16,15 60-160-16,-13-48 0 0,0-5 0 0,-1-2 0 15,1-2 0-15,-2-1 0 0,0-1 0 0,-3-2 0 16,0-2 0-16,0-1 0 0,-1-1 128 0,0 0-128 16,-1-1 160-16,3-2 0 0,-3-2 0 0,0-2 0 0,2 1 96 15,-1-2 0-15,2 2 16 0,1 0 0 0,-1 1-64 0,2-3-16 16,2 2 0-16,1-2 0 0,1 3-48 0,2 0-16 15,1 3 0-15,0 0 0 0,1 3 32 0,2 1 0 16,1 2 0-16,3-1 0 0,1 2 16 0,-1 2 0 16,0-1 0-16,1 1 0 0,-15-2 0 0,0 0 0 15,50 8 0-15,-50-8 0 0,0 0-176 0,45 6 0 16,-32-5 144-16,-1 1-144 0,1-1 0 0,0-1-128 16,-2 1 0-16,-2-1-13168 0,-1 0-2624 0</inkml:trace>
  <inkml:trace contextRef="#ctx0" brushRef="#br0" timeOffset="9500.23">14484 6460 34095 0,'0'-2'3024'0,"0"-1"-2416"0,0 2-480 0,0-1-128 16,-1 1 272-16,-1 0 48 0,-2-4 0 0,-1 0 0 15,-4-1 976-15,-2 2 208 0,-2 1 32 0,-1 3 16 16,1 3-992-16,0 3-208 0,4-1-32 0,0 4-16 15,1 2-304-15,3 2 0 0,3-1 128 0,0 2-128 0,4-1 0 0,-2-13 0 16,0 0-128-16,0 0 128 0,0 0-304 0,46 68 48 16,-46-68 0-16,0 0 0 0,0 0 112 0,55 48 144 15,-55-48-208-15,0 0 80 0,0 0 128 0,46 57 0 16,-46-57 0-16,0 0 0 0,0 0 0 0,14 62 176 16,-17-45-48-16,-3-3 0 0,-1 1 96 0,-4 1 16 15,-1-3 0-15,-2 1 0 0,2-3-64 0,-5 2-16 16,1-2 0-16,1-1 0 0,-2 0-32 0,0-2 0 15,3-2 0-15,-1 1-12736 16,0-1-2560-16</inkml:trace>
  <inkml:trace contextRef="#ctx0" brushRef="#br0" timeOffset="11333.91">2450 1487 20271 0,'0'0'1792'0,"0"1"-1424"0,0-1-368 0,0 0 0 0,0 1 336 0,-1 1 0 0,1-1 0 0,0 2 0 16,-2 0 1344-16,-1 3 272 16,0 2 48-16,1-1 16 0,-1 3-800 0,0 1-176 0,-1 1-16 0,1-1-16 15,0 0-688-15,2-1-144 0,-2 0-32 0,1 0 0 31,2-2-144-31,-1 1 0 0,0-2 0 0,-1 0 128 0,2-3-128 0,-1 0 0 0,-1-1 0 0,1 0 0 16,0-1 0-16,-1-2 0 0,1 0 0 0,-2-2 0 16,0-1-624-16,2 0 0 0,-1-1 0 0,1 0 0 31,-1-2-256-31,2 1-48 0,0 0-16 0,0-2 0 16,2 2-96-16,-1-4-32 0,1 1 0 0,1-1 0 0,-1-1 464 0,3 1 96 0,-1-1 0 0,0 1 16 0,2-1 304 0,-2 2 192 31,2 1-208-31,-2 0 80 0,0-2 128 0,2 2 0 15,-2 1 128-15,0 1-128 0,-1-1 768 0,0 3 64 16,0 1 32-16,0 0 0 0,-1 4 352 0,1-1 80 0,-1 0 16 16,0 2 0-16,1 3-48 0,1 2-16 0,4 5 0 0,-1 0 0 0,-7-13-576 0,0 0-112 15,0 0-32-15,46 60 0 0,-46-60-96 0,0 0-32 0,0 0 0 0,64 53 0 16,-64-53 96-16,0 0 16 16,0 0 0-16,0 0 0 0,69 38-128 0,-69-38-32 15,0 0 0-15,0 0 0 16,0 0-160-16,0 0-16 0,0 0-16 0,0 0 0 15,0 0 32-15,0 0 0 0,0 0 0 0,0 0 0 16,0 0 0-16,0 0 16 0,0 0 0 0,-1 6 0 16,-12-5-80-16,-3-1-128 0,-1 0 176 0,-2 1-176 15,-1 1 144-15,-1-2-144 0,-1 1 0 0,3-1 144 16,-1 0-144-16,3 0-224 0,3-1 48 0,1-1 16 16,2 1-720-16,1-2-144 0,3 2-16 0,4-2-16624 15</inkml:trace>
  <inkml:trace contextRef="#ctx0" brushRef="#br0" timeOffset="12068.25">866 2497 12895 0,'-1'-2'1152'0,"0"2"-928"0,-1 2-224 0,1-1 0 0,-1 2 1088 0,1-2 192 0,0 2 16 0,-1 3 16 15,-1 2 1552-15,0 5 304 0,-1 4 64 0,-1 1 16 16,0 2-1584-16,1 0-304 15,0 0-64-15,-2 0-16 0,2 2-496 0,0-1-96 0,-1 2-32 0,3 0 0 16,-1-1-272-16,0 1-64 0,2-1-16 0,-1-2 0 0,2 1-96 0,0-4-16 16,2-1 0-16,0-2 0 15,-2-14 16-15,0 0 0 0,0 0 0 0,0 0 0 0,0 0 48 0,27 51 16 32,-20-47 0-32,-1-1 0 0,1 0-32 0,2-2-16 0,-1 2 0 0,2-2 0 0,-10-1-48 0,0 0-16 15,0 0 0-15,0 0 0 16,68 3-160-16,-68-3 192 0,0 0-192 0,0 0 192 0,62-6-192 0,-48 4 0 15,1-3 144-15,-2 3-144 0,1-3 0 0,-4 1 0 16,0 0 0-16,-3 0 128 0,-1 1-128 0,-1-1 0 16,0-1 0-16,-2 3 0 0,-1-3 0 0,0 2 0 15,-1 1-128-15,-1-1 128 16,0 0-624-16,-1 0-32 0,-1 2-16 16,1 1-11232-16,0 0-2240 0</inkml:trace>
  <inkml:trace contextRef="#ctx0" brushRef="#br0" timeOffset="12335.32">811 2827 11967 0,'9'-1'528'0,"-5"0"112"0,2-1-512 0,-2 1-128 0,-1 1 0 0,-2 0 0 0,2 0 2592 0,1-2 480 0,2 1 112 0,4-2 16 0,1 0-960 0,2 2-176 0,-2-2-32 0,-1 2-16 15,0-2-1472-15,-2 1-288 0,-1-1-64 0,-1 2-16 16,0 0-176-16,-1-2-144 0,1 1 144 0,-2 0-13952 16</inkml:trace>
  <inkml:trace contextRef="#ctx0" brushRef="#br0" timeOffset="12769.33">861 2522 9215 0,'-2'-7'816'0,"2"3"-656"0,2 1-160 0,1 0 0 15,-2 2 1824-15,0-1 336 0,2 0 64 0,3-1 16 16,4-1 912-16,4-4 192 0,3 1 48 0,4 0 0 16,0 2-960-16,0-1-176 0,-1 2-32 0,0 0-16 15,0 1-1312-15,-3 1-256 0,0-1-48 0,-3 2-16 16,-2 1-320-16,-2 0-64 0,-1 1 0 0,-1 1-16 15,-1-1-176-15,0-1 0 0,-1 2 0 0,0-2 0 16,-1 1-1120-16,2-1-160 0,-1 2-16 0,1-1-15184 16</inkml:trace>
  <inkml:trace contextRef="#ctx0" brushRef="#br0" timeOffset="13028.84">1194 2798 21183 0,'11'2'944'0,"-5"0"192"0,1-1-912 0,-1 1-224 0,-2-1 0 0,-1-1 0 15,0 2 1536-15,4-1 256 0,4 2 48 0,-11-3 16 16,0 0 64-16,0 0 32 0,64 21 0 0,-64-21 0 16,0 0-1152-16,0 0-224 0,0 0-64 0,0 0 0 15,58 34-288-15,-54-27-64 16,1 0-16-16,0 1 0 0,-3 2-144 0,1 0 0 0,2-1 0 0,-3 1-176 15,1-2-784-15,-1-1-176 0,0 0-16 0,0-1-16 32,1-2-1584-32,-1-1-304 0</inkml:trace>
  <inkml:trace contextRef="#ctx0" brushRef="#br0" timeOffset="13263.29">1381 2741 19343 0,'0'2'1728'0,"1"-1"-1392"0,-1 0-336 0,0 1 0 31,0-1 384-31,-1 2 16 0,-1 1 0 0,1 5 0 0,-2 2 1856 0,-1 5 368 16,-2 3 80-16,-2 4 16 0,-2 1-1312 0,0 0-272 0,-1 0-48 0,1-1-16 31,0-2-752-31,1-3-160 0,2-1-32 0,2-3 0 15,0-1-128-15,2-3 0 0,1-3 0 0,2-1 0 16,0-2-880-16,1-3-144 0</inkml:trace>
  <inkml:trace contextRef="#ctx0" brushRef="#br0" timeOffset="13736.25">1643 2875 8287 0,'3'-1'736'0,"0"0"-592"0,-2-1-144 0,1 1 0 15,-2-1 1168-15,0 1 208 0,3-2 32 0,1-1 16 16,0-2 1600-16,2-1 320 0,-2 0 64 0,-1 0 16 16,0 0-1360-16,-2 0-272 0,-1-2-48 0,-1 2-16 15,-1 2-416-15,-1-2-96 0,-1 0 0 0,-3-2-16 16,-1 3-464-16,-2 1-96 0,0 1 0 0,0 1-16 15,-1 3-272-15,-2 0-48 0,0 3-16 0,-1 2 0 0,1 1-288 0,-1 2 128 16,3 2-128-16,-2 3 0 16,3-2 0-16,2 2 0 0,1 0-160 0,1 1 160 15,6-2-192-15,0 3 192 0,2-3-160 0,2 1 160 16,-4-13-352-16,0 0 32 0,0 0 0 0,0 0 0 16,0 0-112-16,42 51-16 0,-33-48 0 0,-1-2 0 0,1-2 144 0,-1-1 32 15,1-3 0-15,0-1 0 0,1-1 272 0,-1-2-128 16,1 1 128-16,-3-2 0 0,1 2 0 0,-1 1 272 15,-1-1-16-15,0 1-16 16,-2 3 192-16,-1 0 32 0,-2 3 16 0,1-1 0 16,-2 2-160-16,0 2-16 0,0 0-16 0,0 3 0 0,0 2 0 0,1 0 0 0,0 1 0 0,2 2 0 15,0 0-160-15,1 0-128 16,0 1 192-16,1-1-192 0,-1-1 0 0,2-1 0 0,-2-1 0 16,2 0 0-16,-2-3 0 0,1 1 0 15,0-3 0-15,0 0 0 16,1-2-512-16,-2-2-96 0,0 0-32 0,1-1-16512 15</inkml:trace>
  <inkml:trace contextRef="#ctx0" brushRef="#br0" timeOffset="14345.51">1820 2817 22111 0,'3'-1'976'0,"0"0"208"0,-1 1-944 0,0 0-240 0,-1 0 0 0,-1 0 0 0,2 1 1472 0,0 0 256 0,3 2 64 0,0 3 0 0,2 1 64 0,-1 1 0 16,-6-8 16-16,0 0 0 15,0 0-1312-15,0 0-272 0,28 57-48 0,-23-46-16 0,-1 1-224 0,-1-3 176 16,-1 1-176-16,0-3 160 0,-1 0-160 0,1-1 0 16,-2-3 144-16,0 0-144 0,1-2 304 0,-1-1-16 15,0 0 0-15,-1-3 0 0,1 1 176 0,-2-3 48 16,1 0 0-16,-1-2 0 0,1 0-144 0,-2-2-32 15,2-1 0-15,-1 0 0 16,1 2-144-16,0-2-48 0,-1-1 0 0,1-2 0 16,1 0-144-16,0 0 0 0,1 2 0 0,2 0 128 15,0 2-128-15,0-1 0 0,2 2 0 0,1 0 0 0,1-1 0 0,1 3 0 16,0-1 0-16,1 2 0 0,1 2 0 0,-1 0 0 0,1 2-144 0,0 2 144 16,-1 2 0-16,0 1-192 15,-9-4 192-15,0 0-160 0,0 0-96 0,0 0-32 16,39 51 0-16,-34-38 0 0,-2-2 32 0,-1 0 0 15,-2-1 0-15,2 0 0 0,-4-1 256 0,2-4 0 0,-2 2-128 0,0-3 128 16,2-1 0-16,-1-1 0 0,-1-1 176 0,1-1-176 16,-2-1 256-16,2-2-48 0,-1 0-16 0,1-1 0 15,-1-2 128-15,1 1 0 16,1-1 16-16,-1 0 0 0,1 1-176 0,0-4-32 0,1 2-128 16,0-3 192-16,1 2-192 0,1-2 0 0,-1-2 128 0,3 0-128 0,-1-2 0 0,3-2 0 15,0 2 128-15,0 0-128 0,2 0 0 16,1 1 0-16,-2 3 128 0,2 2-128 0,1 2 0 0,-1 5 0 15,-1 2 0-15,0 3 0 16,-9-4 0-16,0 0 0 0,0 0 0 0,0 0 0 16,56 64 192-16,-56-64-48 0,0 0-16 0,29 55 0 15,-29-55-128-15,0 0 160 0,26 49-160 0,-26-49 160 16,0 0-160-16,0 0 0 0,0 0 0 0,25 51 128 16,-22-47-288-16,-2-1-64 0,-1-1-16 0,0-5-18464 15</inkml:trace>
  <inkml:trace contextRef="#ctx0" brushRef="#br0" timeOffset="19931.34">3428 5567 16575 0,'-2'0'1472'0,"1"0"-1168"0,-1 1-304 0,2-1 0 0,0 0 1712 0,-1 0 272 0,-1 0 64 0,0 1 16 0,-1-1 496 0,1 2 80 0,0-2 32 0,0 0 0 16,1 1-1792-16,-1-1-368 0,2 0-64 0,0 0 0 16,2 0-448-16,-1 0 0 0,2-1 0 0,0-1 0 15,2 1-688-15,1-2-16 0,1 0 0 0,0-1-14128 16</inkml:trace>
  <inkml:trace contextRef="#ctx0" brushRef="#br0" timeOffset="20160.16">3680 5673 8287 0,'5'1'368'0,"-4"-1"80"0,2 1-448 0,-2 1 0 0,-1-2 0 0,0 0 0 15,-1 1 512-15,1 1 0 0,-2 1 16 0,1 1 0 0,-2 1 640 0,-2 1 128 16,2-2 32-16,-2 1 0 0,3-1-752 0,-3-1-128 15,3-2-48-15,0-1 0 0,2 0-400 0,0-3 0 16,0-1 0-16,2-2-7312 16</inkml:trace>
  <inkml:trace contextRef="#ctx0" brushRef="#br0" timeOffset="20327.21">3737 5243 22111 0,'-14'-3'1968'0,"4"2"-1584"0,3-1-384 0,1 1 0 16,5 1 464-16,-1 0 16 0,1-1 0 0,-2-1 0 16,-3 1 576-16,-2-1 112 0,1 0 32 0,1-1 0 15,2 0-592-15,3-1-112 16,1 1-32-16,1 0 0 16,2 0-912-16,2-1-192 0,1 1-48 0,4-1-11888 0</inkml:trace>
  <inkml:trace contextRef="#ctx0" brushRef="#br0" timeOffset="20548.36">3880 5273 7359 0,'-3'10'320'0,"1"-5"80"0,1 1-400 0,-1-2 0 0,2-1 0 0,0-2 0 15,0 1 1168-15,0-1 160 0,-1 4 16 0,1 0 16 0,0-1-208 0,0 1-64 0,1-3 0 0,1 0 0 32,1-2-1088-32,0-3 0 0,1-1-192 0,0 0 0 15,2-2-1664-15,-1-1-320 16,4 0-80-16,-1-4-16 0</inkml:trace>
  <inkml:trace contextRef="#ctx0" brushRef="#br0" timeOffset="20748.9">4053 5342 19407 0,'-10'-1'416'0,"5"-1"96"0,1 2 0 0,2 0 64 0,2 0-576 0,0 0 0 15,2 0 0-15,-2 0 0 16,1 0 0-16,-1 0-176 16,3-1 0-16,-2-1 0 0,2 1-48 0,1-2-16 15,0-1 0-15,2 1 0 0,1 2 240 0,-1-2 0 16,1 0 0-16,-7-3 0 0</inkml:trace>
  <inkml:trace contextRef="#ctx0" brushRef="#br0" timeOffset="20930.18">4165 4607 25791 0,'-16'-7'1152'0,"5"5"224"0,3 0-1104 0,3 1-272 0,4 1 0 0,0 0 0 15,-1 0 256-15,-1 0 0 0,-1 0 0 0,-2 0 0 16,1 1 576-16,-1-1 128 0,3 2 0 0,0-4 16 16,2 2-832-16,2 0-144 0,2-1 0 0,0-1 0 15,3 1-2112-15,1-2-288 0</inkml:trace>
  <inkml:trace contextRef="#ctx0" brushRef="#br0" timeOffset="21113.2">4284 4822 23039 0,'-10'2'1024'0,"3"-1"192"0,2 0-960 0,3 1-256 0,0-2 0 16,2 0 0-16,0 0 272 0,-1 0 16 0,-1 1 0 0,1 1 0 16,1-1 656-16,-2-1 128 0,2 1 16 0,2 1 16 15,-1-1-1104-15,1 1-384 0,1 1 0 0,-1-1-11712 16</inkml:trace>
  <inkml:trace contextRef="#ctx0" brushRef="#br0" timeOffset="21363.52">4401 4524 4607 0,'-10'0'400'0,"4"0"-400"16,2 0 0-16,1 0 0 0,2 0 2400 0,-2 0 400 16,3 0 80-16,-1 0 0 0,-1 1-288 0,-1 1-64 15,2-1-16-15,-2 1 0 0,2-1-1008 0,1 1-208 16,1 0-32-16,2 1-16 0,1 3-912 0,0-3-176 16,1-1-32-16,0 0-128 15,2-1-832-15,0 1-288 0,0-2-48 0,1 1-10528 0</inkml:trace>
  <inkml:trace contextRef="#ctx0" brushRef="#br0" timeOffset="21546.98">4666 4562 21183 0,'-2'4'944'0,"0"-2"192"0,2 1-912 0,0-2-224 0,0-1 0 0,0 0 0 16,0 0 944-16,0 2 144 0,0-1 16 0,2 0 16 15,-1 1 544-15,-1-2 96 0,1 1 32 0,1-1 0 0,-1-1-1248 16,-1 1-240-16,2-2-48 0,-1 2-16 31,0 0-544-31,-1-1-96 0,2 0-32 0,-2-1-8944 0,1 1-1792 0</inkml:trace>
  <inkml:trace contextRef="#ctx0" brushRef="#br0" timeOffset="21747.6">4706 4049 15663 0,'-18'-14'1392'0,"9"9"-1120"0,2 0-272 0,1 1 0 31,4 3 2096-31,-1-1 352 0,0 1 80 0,0 1 16 0,-3-2-752 0,-1 1-160 16,0 1-32-16,0-1 0 16,2 1-384-16,0 1-64 0,3 0-32 0,0 2 0 0,2 0-816 0,0 1-176 0,3 1-128 0,-2 0 192 31,4-1-976-31,-1 1-192 0,0-1-48 0,2 0-8704 0,-1 0-1760 0</inkml:trace>
  <inkml:trace contextRef="#ctx0" brushRef="#br0" timeOffset="21920.26">4778 4229 26719 0,'-6'7'1184'0,"5"-4"240"0,0 0-1136 0,1-1-288 16,0 0 0-16,0-2 0 0,0 0 272 0,1-2 0 31,0 2 0-31,2-1 0 0,1 0 272 0,1-2 48 0,2 0 16 0,-2 0 0 31,1 0-960-31,0 2-192 0,-1 1-32 0,1 1-12128 0</inkml:trace>
  <inkml:trace contextRef="#ctx0" brushRef="#br0" timeOffset="22124.32">4931 4090 18431 0,'-3'-7'816'0,"1"3"160"0,2-2-784 0,0 1-192 0,0 0 0 0,-1 3 0 16,1-1 1008-16,0-3 144 0,0-4 48 0,0-2 0 15,0-1 176-15,0 0 32 0,0 3 16 0,1 2 0 16,-1 2-960-16,0 2-192 0,-1 0-32 0,1 2-16 15,0 4-864-15,-2-1-192 0,2 2-16 0,-1 1-11040 16</inkml:trace>
  <inkml:trace contextRef="#ctx0" brushRef="#br0" timeOffset="22322.93">5003 3713 24879 0,'-5'0'2208'0,"3"0"-1760"0,0 0-448 0,1 0 0 0,1-1 128 0,-2 1-128 16,-1-2 0-16,-1 1 128 0,-3-1 1008 0,2 1 192 16,-3-2 32-16,3-1 16 0,2 1-656 15,2-1-128-15,1-2-16 0,1 2-16 16,3-2-1584-16,-1 2-320 0,1-1-64 0,1 0-11408 16</inkml:trace>
  <inkml:trace contextRef="#ctx0" brushRef="#br0" timeOffset="22552.1">5141 3733 9215 0,'1'15'400'0,"1"-6"96"16,1-1-496-16,-2-1 0 0,1-2 0 0,-1-2 0 0,0 1 0 0,2 3 128 15,3 4-128-15,1 5 0 16,1 2 0-16,4 0 144 0,-1 1-144 0,0-4 128 0,1-1-352 0,-3-2-80 15,0-4-16-15,-2-1 0 16,0 0-432-16,-1-2-80 0,-2-4-32 0,-1 0 0 0,1-1 672 0,2-2 192 0,-1-4 0 0,2-1 0 16,-1-3-128-16</inkml:trace>
  <inkml:trace contextRef="#ctx0" brushRef="#br0" timeOffset="22686.03">5260 3792 7359 0,'-9'-5'656'0,"6"2"-528"0,1 0-128 0,0 0 0 0,2 0 2352 0,0 2 432 16,0-2 96-16,0-1 0 0,2 0-1856 0,-1-5-368 16,0 1-80-16,1-2 0 15,2 0 128-15,0 1 48 0,-1 2 0 0,1 2-10320 16</inkml:trace>
  <inkml:trace contextRef="#ctx0" brushRef="#br0" timeOffset="22863.32">5425 3476 26719 0,'-10'-4'1184'0,"4"2"240"0,2 1-1136 0,1-1-288 16,2 2 0-16,1 0 0 0,0-1-144 0,-1 1-96 16,-2-2-16-16,3 1 0 0,-2-2 624 0,2 0 112 15,2 2 32-15,-1-2 0 16,3 0-896-16,1 1-192 0,2 0-16 0,0-1-11088 15</inkml:trace>
  <inkml:trace contextRef="#ctx0" brushRef="#br0" timeOffset="23060.06">5568 3476 20271 0,'-7'7'896'0,"2"-3"192"0,3 2-880 0,0-2-208 0,2 0 0 0,0-1 0 16,2 0-160-16,-2 3-80 0,1 3-16 0,2 4 0 15,0 3 256-15,-1-1 0 0,3 2 0 0,-1-3 0 16,0 0 0-16,2-2 0 0,-1 0-160 0,1-2 160 31,-2 0-752-31,2-1-80 0,-3-2 0 0,1-2-6848 0</inkml:trace>
  <inkml:trace contextRef="#ctx0" brushRef="#br0" timeOffset="23235.43">5655 3518 27647 0,'-1'-1'2448'0,"-1"-1"-1952"0,4 1-496 0,-2 0 0 16,0-2 176-16,0 0-176 0,0-1 192 0,1-3-192 16,-1-5 1200-16,2 1 128 0,0-2 16 0,1 1 16 15,2 0-1168-15,-3 1-192 0,4 1-144 0,-2 0-14384 16</inkml:trace>
  <inkml:trace contextRef="#ctx0" brushRef="#br0" timeOffset="23376.18">5765 3251 29487 0,'-8'0'1296'0,"5"0"288"0,2 0-1264 0,1-1-320 16,0-1 0-16,0 2 0 15,0-1-1872-15,1 0-432 0,2-2-96 0,3-2-16 0,1 0 2016 0,-2-2 400 0</inkml:trace>
  <inkml:trace contextRef="#ctx0" brushRef="#br0" timeOffset="27131.08">6126 3060 15663 0,'-2'0'1392'0,"1"0"-1120"0,1 2-272 0,0-2 0 0,0 0-368 0,0 0-128 0,0 0-16 0,-2 1-16 16,2-1 1424-16,-1 2 272 0,1-2 64 0,0 1 16 0,1-1 160 0,1 2 48 16,1-2 0-16,-1 0 0 0,1 0 48 0,0 0 16 15,0 0 0-15,0-2 0 0,0 2-368 0,-1-1-80 16,3-1-16-16,-1 2 0 0,0-1-752 0,0 1-160 15,1 0-16-15,-1 0-14816 16</inkml:trace>
  <inkml:trace contextRef="#ctx0" brushRef="#br0" timeOffset="27307.92">6213 3320 19343 0,'-3'-2'848'0,"3"-1"192"0,2 1-832 0,-1-1-208 15,2 1 0-15,-2-1 0 16,2 0-576-16,2-3-176 0,0-1-16 0,5-4-16 0,0-2 464 0,3-1 112 16,-2 0 16-16,0 1 0 0,-1 2 192 0,-4 1 0 15</inkml:trace>
  <inkml:trace contextRef="#ctx0" brushRef="#br0" timeOffset="27506.15">6441 2977 7359 0,'0'-10'656'0,"0"5"-528"0,1-1-128 0,-1 2 0 0,0 2-256 0,0 1-96 16,-1-1-16-16,-2 1 0 0,0 1 496 0,-3 0 80 16,-1 3 32-16,-1 4 0 0,1 1 80 0,0 2 0 15,0 3 16-15,0 0 0 16,1 1-720-16,2-1-160 0,1 2-32 0,1-2 0 0,4 0 576 0,-5-9 0 0</inkml:trace>
  <inkml:trace contextRef="#ctx0" brushRef="#br0" timeOffset="27672.86">6562 2969 21183 0,'-8'5'944'0,"3"0"192"0,1-1-912 0,0-1-224 0,3-1 0 15,-1 0 0-15,1-1 896 0,-2 2 128 16,0 0 16-16,2 3 16 0,-2-1 160 0,4-1 48 0,2-1 0 0,3-1 0 31,2-4-2160-31,2-1-448 0,1-1-64 0,2 0-32 0</inkml:trace>
  <inkml:trace contextRef="#ctx0" brushRef="#br0" timeOffset="27863.1">6732 3060 16575 0,'-6'2'1472'0,"2"-1"-1168"0,1 2-304 0,0-1 0 0,2-1 1264 0,-1 0 192 15,1 1 32-15,-1 1 16 0,0 1 384 0,-3 3 80 16,1 1 16-16,-1-1 0 0,2 2-1248 0,0-2-240 16,1 0-48-16,2-1-16 15,3-2-992-15,0 0-192 0,1-2-32 0,2-1-12064 0</inkml:trace>
  <inkml:trace contextRef="#ctx0" brushRef="#br0" timeOffset="28037.31">6918 3031 21183 0,'-7'0'944'0,"3"0"192"0,1 0-912 0,2 0-224 0,-1 0 0 0,2 0 0 16,-1 0 928-16,1 0 144 0,-2 1 16 0,1-1 16 15,0 2 816-15,-1-2 144 0,2 0 48 0,2 0 0 16,-1 0-1808-16,0-2-304 16,2 1-176-16,1-1-9456 15,1 1-1888-15</inkml:trace>
  <inkml:trace contextRef="#ctx0" brushRef="#br0" timeOffset="28229.53">7216 2906 19343 0,'-13'0'1728'0,"8"0"-1392"0,1 2-336 0,1-1 0 15,1-1 2112-15,1 0 368 0,0 0 64 0,-1 0 16 16,1 3-912-16,-1-1-176 0,-1 0-48 0,1 1 0 0,0 1-656 0,1-1-144 16,1 0-32-16,0 1 0 15,0-1-736-15,3 0-160 0,-1 0-16 0,1-2-10096 0,3 2-2000 0</inkml:trace>
  <inkml:trace contextRef="#ctx0" brushRef="#br0" timeOffset="28404.95">7414 2971 24879 0,'-10'6'1088'0,"4"-3"256"0,2 0-1088 0,1 0-256 16,1-2 0-16,0 0 0 0,1 1 1408 0,-2-1 240 0,-1 3 32 0,-1 1 16 15,3-1 176-15,-1 0 48 16,1-1 0-16,2 0 0 0,0-2-1632 0,3-1-288 16,1 0 0-16,3-1-208 15,2-2-1248-15,1-3-240 0</inkml:trace>
  <inkml:trace contextRef="#ctx0" brushRef="#br0" timeOffset="28586.28">7623 2980 22111 0,'-4'8'976'0,"2"-3"208"15,1-1-944-15,0-1-240 0,-1 0 0 0,1-2 0 0,-1 2 1216 0,1 0 208 0,-2 2 48 0,-1 2 0 16,1 0-752-16,2 0-144 0,-1-1-16 0,2 0-16 16,2-2-1392-16,0-1-288 0,3 0-48 0,0-2-16 0</inkml:trace>
  <inkml:trace contextRef="#ctx0" brushRef="#br0" timeOffset="28759.28">7736 3195 23039 0,'0'1'2048'0,"0"0"-1648"15,1-1-400-15,-1 0 0 0,0 0 144 0,2-1-144 0,-1 1 160 0,1-3-160 16,2 0 896-16,0-1 96 0,5-3 16 0,-2-3 0 31,1 0-1776-31,1 2-368 0,-1-2-64 0,-2-1-16 0</inkml:trace>
  <inkml:trace contextRef="#ctx0" brushRef="#br0" timeOffset="28934.96">7978 2980 11055 0,'4'-7'976'0,"-1"3"-784"0,0 1-192 0,-1 0 0 0,1 0 784 0,-1 2 112 16,0-2 32-16,3-1 0 0,3-2-576 0,2-2-112 0,1-1-32 0,-2 3 0 31,-1 1-944-31,-2 2-192 0,-2 4-32 0,-1 2-16 0</inkml:trace>
  <inkml:trace contextRef="#ctx0" brushRef="#br0" timeOffset="29092.34">8099 3000 21183 0,'-7'5'1888'0,"3"-2"-1504"0,1 0-384 0,0-2 0 0,2 1 1216 0,-1-1 192 16,1 1 16-16,0-1 16 0,-1 2 1280 0,1-2 256 16,1 2 48-16,1-3 16 0,2-1-2352 0,1-2-480 15,2-1-80-15,-2-1-16816 16</inkml:trace>
  <inkml:trace contextRef="#ctx0" brushRef="#br0" timeOffset="45109.2">14630 2023 23951 0,'0'0'2128'0,"-2"0"-1696"0,2 2-432 0,2-1 0 0,-2-1 0 0,1 2-224 15,-1-1 32-15,2 2 0 0,2 0 1744 0,-4-3 368 0,0 0 64 0,0 0 0 16,0 0-464-16,0 0-112 16,65 25 0-16,-65-25-16 0,0 0-624 0,61 6-112 15,-61-6-16-15,0 0-16 0,74-7-144 0,-74 7-32 0,51-9 0 0,-51 9 0 16,44-12-128-16,-44 12-16 16,37-16-16-16,-37 16 0 0,29-15 32 0,-16 6 0 0,-3 1 0 0,-1-2 0 0,-4 1-128 0,-2 2-32 15,-3 0 0-15,-3 0 0 0,-2 0-16 0,-4 0 0 16,-4 0 0-16,-2 1 0 0,-2 2-144 0,-3 0 160 15,-1 1-160-15,-2 1 160 0,-2 1-160 0,-1 2 0 16,1 1 144-16,-2 2-144 0,-4 3 0 0,1 3 128 16,-1 1-128-16,2 5 0 0,-1 2 0 0,3 2 0 15,3 0 0-15,3 4 0 0,0 4 0 0,2 3 0 16,4 0 0-16,2 5 128 0,5-1-128 0,2-1 0 16,6-2 0-16,0-1 0 15,0-31 0-15,14 51 0 0,-14-51 0 0,0 0 0 16,31 51 0-16,-31-51 0 0,0 0 0 0,0 0-128 0,0 0 128 0,64 28 0 15,-64-28 0-15,0 0 0 0,0 0 0 0,52-7 0 16,-52 7 0-16,0 0 0 0,37-14 0 0,-37 14 0 16,18-13 128-16,-18 13-128 0,14-11 0 0,-11 5 128 15,-1 1-128-15,-4 1 0 0,-4-1 0 0,-1 3 128 16,-2 0-128-16,-6 2 0 0,0 2 0 0,-4 0 0 16,-3 4 0-16,-2 4 0 0,-2 1 0 0,0 2 0 15,0 2 0-15,1 4 0 0,-2 2 0 0,1 2 0 16,4 1 0-16,2 1 0 0,0 3 0 0,3 3 0 15,5 0 0-15,0 3 0 0,5 2 0 0,2-2 0 0,3-2 0 0,4-1 0 16,-2-31 0-16,14 51-128 16,-14-51 128-16,0 0 0 0,36 48 0 0,-36-48-128 15,0 0 128-15,0 0 0 0,71 27 0 0,-71-27 0 0,0 0 0 0,0 0-128 0,72 1 128 0,-72-1 0 16,0 0 0-16,51-7 128 0,-51 7-128 0,0 0 176 16,42-12-176-1,-42 12 192-15,0 0-64 0,31-16 0 0,-22 10 0 0,-2 1 0 16,-3-1 160-16,-1 0 32 0,-2-1 0 0,-2 0 0 15,-2 0 128-15,-2-1 48 0,-1 1 0 0,-3 0 0 16,-2 0-64-16,-4 1-16 0,-4-1 0 0,-1 3 0 16,-1 1-176-16,0 3-48 0,-1 3 0 0,-1 1 0 15,-1 4-192-15,-2 1 176 0,2 2-176 0,2 0 160 0,-1 2-160 0,3 1 0 16,4 2 0-16,-1-2 0 16,4 0 0-16,3-1-224 0,3-2 48 0,3 0 16 15,2 2-480-15,2-13-112 0,0 0-16 0,0 0 0 16,0 0-384-16,47 45-96 0</inkml:trace>
  <inkml:trace contextRef="#ctx0" brushRef="#br0" timeOffset="45566.81">15340 2019 17503 0,'-8'2'768'0,"4"-1"176"0,-1 0-752 0,3 1-192 0,-1-1 0 0,0 2 0 0,-1 0 2016 0,-2 3 368 0,-2 2 80 0,-5 6 16 0,-3 6 720 0,-4 5 160 16,1 4 32-16,-4 3 0 16,1 5-2112-16,-1 4-400 0,0 4-96 0,2 2-16 0,3-1-400 0,1 1-96 15,3-3-16-15,1-2 0 16,3 1-112-16,0-1-16 0,2 3-128 0,1-1 192 0,2 0-192 0,3-5 144 0,0-2-144 0,4-3 128 31,0 0 0-31,-2-34-128 0,10 58 192 0,-10-58-64 0,13 44 32 0,-13-44 0 0,0 0 0 0,24 48 0 16,-24-48 16-16,0 0 0 0,0 0 0 0,0 0 0 15,51 46 0-15,-51-46 0 16,0 0 0-16,0 0 0 0,0 0-176 0,0 0 160 16,61 14-160-16,-61-14 160 0,0 0-160 0,0 0 0 15,0 0 0-15,0 0 0 16,0 0-384-16,0 0-128 0,0 0 0 0,0 0-19200 0</inkml:trace>
  <inkml:trace contextRef="#ctx0" brushRef="#br0" timeOffset="46121.53">15713 2351 17503 0,'0'-7'1552'0,"-1"0"-1232"0,1 3-320 0,-2 1 0 0,1 0 592 0,0 0 64 0,-4-4 16 0,0-5 0 0,-4-3 2208 0,-2 1 448 0,-3 2 96 0,0 2 16 15,-2 3-1440-15,1 4-272 0,-1 3-64 0,-1 3-16 16,-1 4-752-16,1 4-128 0,-2 5-48 0,2 3 0 15,1 5-320-15,0 3-64 16,2 1-16-16,4-1 0 0,1 0-144 0,4 1-48 0,1 4 0 0,1 1 0 16,3 3-128-16,1-1 0 0,3 2 0 0,1 0 0 15,2-4 0-15,-7-33 0 0,17 61 0 0,-17-61 0 16,18 51 0-16,-18-51 0 0,0 0 0 0,25 54 0 16,-25-54 0-16,0 0 0 0,0 0 0 0,0 0 0 15,44 45 0-15,-44-45 0 0,0 0 0 0,0 0 0 16,0 0-192-16,51-9-64 0,-51 9 0 0,23-15-18352 15</inkml:trace>
  <inkml:trace contextRef="#ctx0" brushRef="#br0" timeOffset="46384.41">15494 2676 26719 0,'-1'-4'1184'0,"2"1"240"0,2 2-1136 0,0-1-288 0,0 1 0 0,0-1 0 16,1 1 1792-16,-4 1 288 0,0 0 64 0,38-13 16 15,-38 13-944-15,48-10-176 0,-48 10-32 0,49-5-16 16,-49 5-416-16,0 0-64 0,65 5-32 0,-65-5 0 16,0 0-288-16,0 0-48 0,61 54-16 0,-61-54 0 15,0 0 16-15,23 64 0 0,-23-64 0 0,4 48 0 16,-4-26-144-16,-1 1 160 0,-2-2-160 0,0-1 160 16,0-3-160-16,-1-3 0 0,1-1 144 0,0-2-144 15,0-1 0-15,2-2 128 0,0-1-128 0,-1-2 0 16,2-1-176-16,0-1-96 15,2-2-32-15,-1 1-17776 0</inkml:trace>
  <inkml:trace contextRef="#ctx0" brushRef="#br0" timeOffset="46822.04">16014 2582 29487 0,'-3'-3'1296'0,"2"1"288"0,1 1-1264 0,0 1-320 0,0 0 0 0,-2 0 0 16,2 1 1760-16,0 1 288 0,0-2 64 0,0 0 16 16,0 0-512-16,2 29-96 0,-2-29-32 0,4 33 0 15,-4-33-1024-15,6 41-208 0,-6-41-32 0,7 45-16 16,-7-45-208-16,8 42 0 0,-8-42 128 0,9 40-128 0,-9-40 0 0,0 0 0 16,7 47 0-16,-7-47 0 15,0 0 0-15,-2 28 0 0,1-23 0 0,-2 0 0 0,-1-1 0 0,1-3 0 16,0 1 0-16,1-2 0 0,-1 0 0 0,-2-2 0 15,3 0 0-15,-1 0 0 16,0-2 0-16,0 0 0 0,0-1 0 0,0 1 0 16,2 0 0-16,1 0 128 0,-1-1-128 0,1 1 0 0,0-1 160 0,1 0-160 15,0 1 160-15,1-2-160 0,1 2 224 0,0-3-48 16,1 0-16-16,0 0 0 0,2-1 0 0,-1-1 0 16,1 1 0-16,1-2 0 0,-1 1-160 0,1 1 192 15,0-2-192-15,1-1 192 0,2 1-192 0,-3-2 0 16,2 4 0-16,-2-2 0 0,0 3 0 0,0-2 0 15,-1 4 0-15,-1 1 0 0,-5 4 0 0,0 0 0 16,0 0 0-16,0 0 0 0,0 0 0 0,0 0 0 16,0 0 0-16,0 0 0 0,0 0 0 0,0 0 0 15,61 17 0-15,-61-17 0 0,0 0-160 0,0 0-16 16,0 0 0-16,0 0-13136 0,0 0-2624 16</inkml:trace>
  <inkml:trace contextRef="#ctx0" brushRef="#br0" timeOffset="47290.54">16511 2803 23951 0,'0'0'2128'0,"0"0"-1696"0,0 0-432 0,0 0 0 0,0 0 1104 0,0 0 144 0,0 0 32 0,27-15 0 0,-27 15 1472 0,23-17 288 15,-23 17 64-15,24-21 16 16,-13 9-2064-16,-1 1-416 0,-3 0-64 0,-1-2-32 15,-2 0-224-15,-1 1-32 0,-3 0-16 0,-3-2 0 16,-1 1 800-16,-2 1 144 0,-4-1 48 0,0 2 0 16,-2 1-1712-16,-3 1-320 0,1 2-80 0,-3 2-16 0,0 0 1632 0,-2 3 320 0,2 2 64 0,-2 1 0 15,0 3-832-15,-1 3-160 0,3 2-32 0,1 2-128 16,4 2 144-16,0 2-144 0,4 4 0 0,1 2 144 16,4 3-928-16,0 0-192 15,5 3-48-15,0 0 0 0,3 1 800 0,-5-28 224 0,18 49 0 0,-18-49 0 16,0 0-144-16,38 54 144 0,-38-54 0 0,0 0 0 0,0 0 0 0,54 30-128 15,-54-30 128-15,0 0 0 16,0 0 0-16,48-12 0 0,-48 12 0 0,24-15 0 16,-14 6 0-16,-2 1 0 0,1-2 0 15,-2 0 0-15,0 2 192 0,-3-2-48 0,0 0-16 0,-1 1 0 0,-2 1 80 0,1 1 16 16,-1 1 0-16,1 2 0 0,-1 1 16 0,-1 2 0 16,2 1 0-16,-2 1 0 15,0-1-16-15,0 0 0 0,0 0 0 0,0 0 0 16,7 38-80-16,-7-38-16 0,0 0 0 0,0 0 0 15,18 48-128-15,-18-48 0 0,0 0 0 0,0 0 0 16,0 0 0-16,44 40-144 0,-44-40 144 0,0 0-208 31,0 0-704-31,0 0-144 0,49-9-32 0,-49 9-19216 0</inkml:trace>
  <inkml:trace contextRef="#ctx0" brushRef="#br0" timeOffset="47730.09">16978 2183 41471 0,'-6'0'1840'0,"4"2"368"0,1-1-1760 0,0 2-448 0,1-2 0 0,-2 2 0 0,2 0 432 0,0 2 0 0,2 4 0 0,-2-9 0 0,5 37 304 0,-5-37 64 16,9 52 16-16,-9-52 0 0,10 64-544 0,-10-64-96 15,7 65-32-15,-7-65 0 0,8 69-144 0,-5-35 0 16,-3-34 0-16,9 65 0 0,-9-65 0 0,9 55 0 15,-9-55 0-15,10 45 0 0,-10-45 0 0,0 0 0 16,10 45 0-16,-10-45 0 0,0 0 0 0,0 0 0 16,0 0 0-16,0 0 0 0,0 0 0 0,0 0 0 15,0 0 0-15,0 0 128 0,0 0-128 0,0 0 0 0,-3 4 144 0,-4-11-144 16,0 0 0-16,-3-3 0 0,-4-1 0 0,-3 0 128 16,-1-1-128-16,-2 3 0 0,0 2 0 0,1-1 0 15,-3 4 0-15,3 3 0 16,-3 2 0-16,3 2 0 0,2 4-176 0,1 3 176 0,1 3-208 0,2-1 80 15,3 4 128-15,2 1 0 0,2 0-144 0,3 0 144 16,3-17 0-16,3 35 0 0,-3-35 0 0,0 0 0 0,20 47 0 0,-20-47 0 16,0 0 0-16,0 0 0 0,0 0 0 0,56 42 0 15,-56-42 0-15,0 0 0 0,0 0-128 0,62 4 128 16,-62-4 0-16,0 0 0 16,58-10-464-16,-58 10-32 0,0 0 0 0,60-15-19472 15</inkml:trace>
  <inkml:trace contextRef="#ctx0" brushRef="#br0" timeOffset="48061.1">17211 2779 29487 0,'0'-1'2624'0,"1"-1"-2112"16,0 2-512-16,1-1 0 0,-1 1 1136 0,1-1 112 0,1-2 32 0,1 0 0 16,3-1 896-16,1-2 176 0,1-1 32 0,-9 7 16 31,21-13-1488-31,-21 13-288 0,21-12-64 0,-21 12-16 0,19-13-256 0,-10 6-48 15,1 0-16-15,-1-2 0 0,-1 1-224 0,-1-1 128 16,0 1-128-16,0-3 0 0,-1-2 176 0,-2 0-176 16,-1-2 192-16,0 0-192 0,-3-1 256 0,-1 1-64 15,-4 0-16-15,1 2 0 0,-3 0-16 0,-1 5 0 16,-2 1 0-16,-2 3 0 0,1 4 0 0,-3 0 0 16,-2 4 0-16,1 2 0 0,-1 3-160 0,2 1 192 15,1 4-192-15,1 1 192 0,2 2-192 0,0 4 0 16,2 3 0-16,2 1 0 0,2 3 0 0,2 1 0 15,4 0 0-15,-2-29 0 0,12 55 0 0,-12-55 0 0,26 46 0 16,-26-46 0-16,0 0 0 0,53 48 0 0,-53-48 0 0,0 0 0 16,64 22 0-16,-64-22 0 0,0 0 0 0,61 2 0 15,-61-2 0-15,0 0 128 0,58-10-128 0,-58 10 0 16,0 0-192-16,48-19-128 0,-48 19-32 0,29-15-20768 16</inkml:trace>
  <inkml:trace contextRef="#ctx0" brushRef="#br0" timeOffset="48405.28">17512 1903 26719 0,'-2'-1'2368'16,"1"1"-1888"-16,2 0-480 0,-1 1 0 0,2 1 944 0,-1-1 80 0,0 3 32 0,-1-4 0 0,0 0 1760 0,0 0 336 0,0 0 80 0,55 71 16 15,-55-71-1936-15,44 62-384 0,-44-62-80 0,53 88-16 16,-24-34-96-16,-2 1-32 0,-3 3 0 0,-4-2 0 16,-5-6-144-16,-1-4-48 0,-4 1 0 0,-3-2 0 15,-1-1-144-15,-2-2-48 16,-1 1 0-16,-1-3 0 0,-2 0-128 0,0-5-48 0,-2-2 0 0,2-33 0 15,-1 58-144-15,1-58 0 0,-6 45 0 0,6-45 0 16,-7 40-1216 0,-1-23-128-16</inkml:trace>
  <inkml:trace contextRef="#ctx0" brushRef="#br0" timeOffset="48909.77">18787 2656 21183 0,'0'0'1888'0,"0"0"-1504"0,0 0-384 0,0 0 0 0,0 0 2368 0,0 0 384 0,0 0 96 0,0 0 16 0,0 0-288 0,54-4-48 0,-54 4-16 0,0 0 0 15,46-8-1648-15,-46 8-336 0,0 0-64 0,51-12-16 31,-51 12-320-31,0 0-128 0,0 0 0 0,50-8-12448 16,-50 8-2560-16</inkml:trace>
  <inkml:trace contextRef="#ctx0" brushRef="#br0" timeOffset="49054.7">18701 2901 33167 0,'0'0'1472'0,"0"0"304"0,0 0-1424 0,61-6-352 0,-61 6 0 0,0 0 0 15,0 0 1520-15,53-10 224 16,-53 10 48-16,82-20 16 0,-29 6-720 0,-5 2-160 0,-9 0-32 16,-39 12 0-16,60-18-592 0,-60 18-128 0,0 0-32 0,52-11-12944 15,-52 11-2576-15</inkml:trace>
  <inkml:trace contextRef="#ctx0" brushRef="#br0" timeOffset="49627.94">19974 2371 27647 0,'0'0'2448'0,"0"0"-1952"0,0 0-496 0,0 0 0 16,0 0 592-16,0 0 32 0,-3 37 0 0,3-37 0 0,-3 45 1616 0,0-10 320 16,2 6 64-16,-1 6 0 0,2 2-1536 0,0 2-320 0,3 0-64 0,0 0-16 15,0 0-416-15,1-3-80 0,2-7 0 0,-6-41-16 16,11 66-176-16,-11-66 0 0,13 47 0 0,-13-47 0 16,0 0 0-16,14 51 0 0,-14-51 0 0,0 0 0 15,0 0 0-15,8 41 0 0,-9-36-128 16,1-5 128-1,0 0-528-15,0 0-48 0,-3 6 0 0,2-9-17632 0</inkml:trace>
  <inkml:trace contextRef="#ctx0" brushRef="#br0" timeOffset="50052.15">19922 2271 24879 0,'1'-26'1088'0,"2"15"256"0,0-2-1088 0,1 2-256 16,0 4 0-16,-1 1 0 0,3-1 1856 0,2-3 320 15,8-7 64-15,6-7 16 0,6 0-176 0,5-1-32 16,1 4-16-16,0 7 0 0,-2 4-1248 0,-32 10-240 16,54 0-48-16,-54 0-16 0,0 0-176 0,55 41-48 15,-55-41 0-15,18 52 0 0,-18-52-16 0,2 65-16 16,-8-30 0-16,-4 1 0 0,-4-4-224 0,-3-1 176 16,-1-3-176-16,-2-4 160 0,0-4-160 0,-1-3 0 15,3-4 0-15,1-2 128 0,1-2-128 0,1-4 0 0,3-1 0 0,2-1 128 16,2-1-128-16,4-4 0 0,1 1 0 0,3-2 0 15,1 0 0-15,4 0 0 0,-5 3 0 0,0 0 0 16,0 0-288-16,42-9 64 0,-42 9 16 0,0 0 0 16,0 0 80-16,0 0 128 0,65 22-208 15,-65-22 80-15,0 0 128 0,0 0 0 0,48 48 0 0,-48-48-128 16,0 0 128-16,24 48 0 0,-24-48 0 0,0 0 0 16,10 43 1664-16,-10-43 320 0,0 0 64 0,-3 36 16 15,-1-24-3216-15,-2-2-640 0,-4-1-128 0,-1 0-16 0,-3-1 1680 16,-2-1 256-16,-1-1 240 0,-2 1-48 0,0-3 32 0,-1 1 16 15,-2-3 0-15,1 0 0 16,1-1 16-16,3-1 0 0,0 0 0 0,3-1 0 16,2 1-256-16,3-2 0 0,2 2 0 0,2 0 0 15,4 0-400-15,1 2-80 0,3-1-16 0,-3-1-12736 16,0 0-2544-16</inkml:trace>
  <inkml:trace contextRef="#ctx0" brushRef="#br0" timeOffset="50409.81">20256 3036 16575 0,'-11'2'1472'16,"7"-1"-1168"-16,1 1-304 0,0-1 0 0,2 0 5104 0,-1 1 960 0,1-1 192 0,1 4 32 0,-2 0-4432 0,1 2-896 16,1-7-192-16,0 0-16 0,1 33-176 0,-1-33-48 15,0 0 0-15,0 0 0 0,17 49-304 0,-17-49-64 16,0 0-16-16,0 0 0 0,0 0-144 0,40 47 0 15,-40-47 0-15,0 0 128 0,0 0-128 0,0 0 128 0,71 21-128 0,-71-21 128 0,0 0 0 0,67-8-128 16,-67 8 192-16,57-15-64 0,-57 15 32 0,52-18 0 16,-52 18 0-16,50-24 0 15,-50 24 32-15,39-27 0 0,-25 12 0 0,-1-1 0 16,-6-1 160-16,-4-1 32 0,-6-2 16 0,-4 2 0 16,-7-2 176-16,-4 3 16 0,-8 1 16 0,-4 2 0 15,-3 4-32-15,-3 3 0 0,-3 3 0 0,1 3 0 16,2 2-64-16,2 3-32 0,5 3 0 0,2 0 0 0,3 3-336 15,4-1-144-15,4 1 128 0,2-2-128 0,3 1-240 0,4 1-128 16,0-2-16-16,4 2-16 16,2-2-1136-16,1-8-240 0</inkml:trace>
  <inkml:trace contextRef="#ctx0" brushRef="#br0" timeOffset="50858.47">22419 2142 34095 0,'-7'2'1504'0,"4"-2"320"0,-1 2-1456 0,4 0-368 0,0 1 0 0,0-1 0 0,0 3 448 0,0-5 0 0,0 0 16 0,0 0 0 16,-3 52 992-16,3-52 192 0,-3 55 32 0,2-24 16 16,1-31-960-16,0 62-192 0,0-62-32 0,0 60-16 0,0-60-176 0,1 58-16 0,-1-58-16 15,2 56 0 1,-2-56-288-16,0 51 160 0,0-51-160 0,0 42 128 16,0-42-128-16,-2 34 0 0,2-34 0 0,0 0 0 0,-3 38 0 0,3-38-176 0,0 0 48 0,-4 22 0 31,3-20-848-31,-1 0-176 0</inkml:trace>
  <inkml:trace contextRef="#ctx0" brushRef="#br0" timeOffset="51058.08">22084 2411 37775 0,'2'0'1664'0,"0"-2"368"15,4 1-1632-15,0-1-400 0,-1 2 0 0,1-1 0 16,-6 1 848-16,0 0 96 0,51-4 16 0,-51 4 0 0,92-7-192 0,-37 2-48 15,-4 1 0-15,-2 0 0 16,-2 0-400-16,-47 4-64 0,77-6-32 0,-77 6 0 16,58-3-224-16,-58 3 0 0,0 0 0 0,58 4 0 31,-58-4-384-31,0 0-80 0,0 0-16 0,0 0-18848 0</inkml:trace>
  <inkml:trace contextRef="#ctx0" brushRef="#br0" timeOffset="51348.28">23175 2282 33167 0,'1'-1'1472'0,"1"1"304"0,-1 1-1424 0,0 2-352 0,1 0 0 0,-1 1 0 0,-1-4 1456 0,0 0 208 16,0 0 64-16,13 56 0 15,-13-56-416-15,8 60-80 0,-8-60-16 0,6 70 0 16,-2-31-512-16,-1 2-128 0,1 4 0 0,1 1-16 16,-1 1-336-16,0 2-64 0,0 2-16 0,1-3 0 15,-1-3-144-15,0-5 0 0,-4-40 0 0,6 62 0 16,-6-62-320-16,5 47 0 0,-5-47 0 0,0 0 0 16,7 49-80-16,-7-49-16 0,0 0 0 0,0 0 0 15,0 0-320-15,0 0-64 0,0 0-16 0,0 0-17728 16</inkml:trace>
  <inkml:trace contextRef="#ctx0" brushRef="#br0" timeOffset="51796.91">23149 2252 27647 0,'-5'-25'1216'0,"3"12"256"0,1-1-1168 0,2 3-304 0,1 4 0 0,1 1 0 0,-1-1 1008 0,5-3 144 15,5-5 16-15,5-7 16 0,7-4 688 0,4 0 144 16,6 2 32-16,3 3 0 15,1 7-1184-15,-3 4-224 0,-35 10-64 0,65-4 0 16,-65 4-320-16,57 18-64 0,-57-18 0 0,0 0-16 16,59 59-16-16,-59-59 0 0,22 53 0 0,-22-53 0 15,8 55 16-15,-8-55 0 0,-9 52 0 0,-1-28 0 0,-4-1 16 0,-1-4 0 16,-4-2 0-16,1-3 0 0,-2-1 80 0,2-4 32 0,1-2 0 0,3-2 0 16,1-2 0-16,3-1 0 0,3-2 0 0,3-3 0 15,1 0-304-15,1-1 0 0,5-1 0 16,1 1 0-16,4-1-224 0,1-1 0 15,-9 6 0-15,24-9 0 0,-24 9-224 0,0 0-64 32,48-2 0-32,-48 2 0 0,0 0 160 0,57 17 32 0,-57-17 0 0,0 0 0 15,58 36 320-15,-58-36-144 0,0 0 144 0,38 43 0 0,-38-43 0 0,0 0 0 16,23 46 0-16,-23-46 0 0,0 0 0 0,1 48 224 16,-1-48-64-16,-13 33-16 0,3-18 256 0,-4 0 48 0,-1-1 16 0,-1-3 0 15,1 0 48-15,-4-1 16 16,-3 1 0-16,-2-1 0 0,0-1 80 0,0-1 16 15,-3-1 0-15,1-1 0 0,1-3-208 0,1 0-32 0,1-3-16 0,2-2 0 0,6-1-368 0,-1-1-128 16,5-1 0-16,2-1 0 31,2 0-896-31,3-1-160 0</inkml:trace>
  <inkml:trace contextRef="#ctx0" brushRef="#br0" timeOffset="52251.87">23668 3059 3679 0,'-4'1'320'0,"2"-1"-320"0,1 2 0 0,-1-1 0 0,2 2 4320 0,-1-1 800 0,1 2 144 0,0-4 48 0,0 0-1792 0,0 29-368 0,0-29-64 0,1 40-16 15,-1-40-944-15,5 47-192 0,-5-47-32 0,7 48-16 0,-7-48-1072 0,7 49-224 32,-7-49-32-32,5 41-16 0,-5-41-208 0,3 34-32 0,-3-34-16 0,0 0 0 0,6 37-112 0,-6-37-32 31,0 0 0-31,0 0 0 0,0 0-144 0,0 0 0 0,0 0-192 0,0 0-12864 15,0 0-2576-15</inkml:trace>
  <inkml:trace contextRef="#ctx0" brushRef="#br0" timeOffset="52968.93">24251 1933 27647 0,'-3'-3'2448'0,"2"2"-1952"0,1 1-496 0,0 1 0 0,1 1 400 0,1 0-16 0,-2 4 0 0,0 3 0 16,0-9 1392-16,-2 36 272 0,2-36 48 0,0 64 16 0,2-26-1056 0,1 4-208 16,1 5-32-16,0 1-16 0,2 3-384 0,-1-3-80 15,3-4-16-15,-4-5 0 16,-4-39-128-16,8 68-48 0,-8-68 0 0,6 52 0 0,-6-52-144 0,3 43 128 15,-3-43-128-15,0 0 128 16,1 45 16-16,-2-34 0 0,-1-1 0 0,1-1 0 16,-2-2-144-16,0-2 0 0,2 0 0 0,-2-3 128 0,2 0-128 0,-2-2 0 15,1-2 0-15,1 0 0 0,1-1 0 0,1-3 192 16,1-4-192-16,-1-1 192 0,3-5-192 0,1-2 128 16,2-5-128-16,1-1 128 0,3-2-128 0,2-1 128 15,3-2-128-15,-1 4 128 0,4 0-128 0,-1 3 0 0,0 4 0 16,-1 4 0-16,-1 4 0 0,-2 4 0 15,-14 6 0-15,0 0 0 0,0 0 0 0,0 0 0 16,0 0 0-16,52 40 0 0,-52-40 0 0,0 0 128 0,10 52-128 0,-10-52 128 16,0 40 0-16,0-40-128 15,-1 42 192-15,1-42-64 0,-2 43-128 0,2-43 0 16,2 38 144-16,-2-38-144 0,0 0 0 0,8 49 0 16,-8-49 0-16,0 0 128 0,0 0-128 0,0 0-208 15,0 0 48-15,41 48-12704 16,-41-48-2560-16</inkml:trace>
  <inkml:trace contextRef="#ctx0" brushRef="#br0" timeOffset="53319.97">24799 2582 7359 0,'-1'-6'656'0,"0"2"-528"0,1 1-128 0,0 0 0 16,0 2 5504-16,0 1 1088 0,0-2 192 0,0 2 64 15,1-1-3200-15,-1-1-624 0,1 2-128 0,1 2-16 16,-1-1-912-16,-1-1-176 0,0 0-48 0,0 0 0 15,0 0-1232-15,0 0-256 0,0 0-64 0,14 52 0 16,-14-52-960-16,0 0-208 0,0 0-48 0,0 0 0 0,31 51 784 0,-31-51 240 0,0 0 0 0,0 0-160 31,0 0 160-31,55 21-192 0,-55-21 192 0,0 0-192 16,47-9 192-16,-47 9-208 0,27-10 80 0,-13 3 128 0,2-2 656 0,-1-1 256 0,1-1 48 0,-2-2 16 16,-3-1-784-16,-1 0-192 0,-3-2 0 0,-3 1 0 31,-4-2-832-31,-1-1-144 0,-3 1-48 0,-3 0 0 0,-5 1 864 0,-2 3 160 0,-3 1 0 0,-1 3 0 15,-3 2 208-15,-1 3-32 0,3 3-16 0,-1 1 0 16,2 2 96-16,2 1 32 16,3 1 0-16,3 1 0 0,1 0-288 0,3 4 0 0,0-1-176 15,3 1 176 1,3-9-784-16,0 0-48 0,2 34-16 0,-2-34-18720 0</inkml:trace>
  <inkml:trace contextRef="#ctx0" brushRef="#br0" timeOffset="53755.75">25291 2443 23039 0,'6'-6'1024'0,"-5"4"192"0,2-1-960 0,-2 1-256 16,-1 1 0-16,0 1 0 16,0 0 3392-16,0 1 624 0,0 1 128 0,0 1 16 15,-1 2-2208-15,-1 4-448 0,2-9-96 0,0 0 0 16,-4 35-784-16,4-35-160 0,0 0-16 0,0 48-16 0,0-48-240 0,0 0-32 15,4 52-16-15,-4-52 0 0,0 0-144 0,10 48 0 16,-10-48 0-16,0 0 0 0,0 0 0 0,0 0 0 16,33 53 0-16,-33-53 0 0,0 0 0 0,0 0 0 15,0 0 0-15,0 0 0 0,51-6 0 0,-41 0 0 0,-3 1 0 0,1-2 0 16,-2-2 704-16,1 1 256 0,1-4 48 0,-2 1 16 31,0 0-800-31,-1-2-224 0,-1 0 0 0,1 1 128 16,-1-2-672-16,-1 1-128 0,0 1-32 0,-1 3 0 0,0 0 896 0,-2 2 192 0,1 1 16 0,-1 2 16 15,-1 1-16-15,1 2 0 16,0 1 0-16,-2 0 0 0,2 1-160 0,0 2-48 0,0 1 0 0,0 2 0 16,0-6-192-16,0 0 0 0,0 0 0 0,0 0 0 15,0 0 0-15,17 55 0 16,-17-55 0-16,0 0 0 0,0 0 0 0,0 0 0 16,31 52 0-16,-31-52 0 0,0 0-176 0,0 0-16 0,0 0-16 0,0 0 0 31,51 47-384-31,-51-47-80 0,0 0-16 0,0 0 0 0,0 0-256 0,0 0-48 0,58 10-16 0,-58-10-18704 0</inkml:trace>
  <inkml:trace contextRef="#ctx0" brushRef="#br0" timeOffset="54118">25821 2436 33167 0,'-5'-6'1472'0,"4"4"304"0,1 0-1424 0,0 1-352 0,0 1 0 0,0 0 0 0,0 0 1280 0,1 1 192 0,1 2 48 0,-2-3 0 16,0 0-112-16,0 0-32 0,0 0 0 0,0 0 0 16,14 56-800-16,-14-56-144 0,0 0-48 0,4 51 0 15,-4-51-256-15,0 0-128 0,3 50 128 0,-3-50-128 0,0 0 0 0,3 39 0 0,-3-39 0 0,0 0 0 32,0 0 0-32,0 0 0 0,0 0 0 0,7 43 0 15,-6-40 0-15,-1-3-144 0,2 0 144 0,-1-2-160 0,-1-1 0 0,2-1 0 16,-2 0 0-16,0-3 0 0,1 0 976 0,-1-2 192 15,0-2 32-15,0 0 16 16,1-2-1536-16,1 0-304 0,-1-1-64 0,1 1-16 0,0-1 864 0,3 3 320 16,-1 0-16-16,-1 1 0 0,1 3-32 0,0 1 0 15,-1 2 0-15,1 1 0 0,1 2-144 0,-5 1-128 16,0 0 144-16,0 0-144 0,0 0 0 0,0 0 0 16,0 0 0-16,0 0 0 0,0 0 0 0,57 14-128 0,-57-14 128 0,0 0-208 31,0 0-656-31,0 0-128 0,0 0-32 0,54 11-18752 0</inkml:trace>
  <inkml:trace contextRef="#ctx0" brushRef="#br0" timeOffset="54425.49">26309 2401 30399 0,'5'-5'1344'0,"-4"3"288"15,2-1-1312-15,-3 0-320 0,0 2 0 0,-1-1 0 16,-1 2 2032-16,-1-1 336 0,-1-2 64 0,-3 0 0 15,-4 2-1152-15,-2 1-224 0,-1 2-48 0,-2 3-16 16,2 0-544-16,-1 1-128 0,2 3 0 0,0-1-16 16,3 2-304-16,2 0 0 0,2 0 128 0,2-2-128 0,3 2 0 0,1-10 0 15,0 0 0-15,0 0 0 0,0 0-272 0,0 0 32 16,41 51 16-16,-41-51 0 0,0 0 48 0,0 0 16 16,56 42 0-16,-56-42 0 0,0 0 160 0,0 0 0 15,54 54 0-15,-54-54 0 0,0 0 0 0,0 0 0 16,34 52 0-16,-34-52 0 0,0 0 0 0,0 0 0 15,2 51 128-15,-7-41-128 0,-4 1 336 0,-2-1 0 16,0 0 0-16,-5-1 0 0,1-2-16 0,-4 0-16 16,1-2 0-16,0-2 0 0,1-1-560 0,1-4-96 15</inkml:trace>
  <inkml:trace contextRef="#ctx0" brushRef="#br0" timeOffset="54941.97">27375 2224 31327 0,'0'0'2784'0,"-2"0"-2224"15,2 0-560-15,0 2 0 0,-1-1 1456 0,-1 0 176 0,1 2 32 0,-3 3 16 0,-1 5-352 0,0 5-80 0,-2 5-16 0,0 4 0 16,0 2-784-16,2 1-144 0,3 1-48 0,-1 0 0 15,3-29-112-15,-2 57-16 0,2-57-128 0,2 56 192 16,-2-56-192-16,4 54 0 16,-4-54 0-16,0 0 0 0,10 59 0 0,-10-59 0 0,0 0 0 0,0 0 0 15,22 55 0-15,-22-55-288 0,0 0 64 0,0 0-18752 16</inkml:trace>
  <inkml:trace contextRef="#ctx0" brushRef="#br0" timeOffset="55118.71">27122 2470 38703 0,'1'-2'3440'0,"2"2"-2752"0,1 0-560 0,-1 0-128 0,1-1 320 0,3 0 16 15,-7 1 16-15,0 0 0 0,60-9 496 0,-22 4 112 16,7 0 0-16,4 1 16 0,1 0-240 0,-2 1-48 16,-4 0-16-16,-44 3 0 0,72-1-528 0,-72 1-144 15,53 3 0-15,-53-3 0 16,0 0 0-16,56 7-256 0,-56-7 32 0,0 0-20000 15</inkml:trace>
  <inkml:trace contextRef="#ctx0" brushRef="#br0" timeOffset="55590.8">28623 2121 28559 0,'-7'-3'2544'0,"4"2"-2032"0,2 1-512 0,0 1 0 0,2 1 1328 0,-1-1 160 0,0 3 48 0,1 0 0 0,-1-4-240 0,0 0-32 0,0 0-16 0,13 67 0 31,-13-67-144-31,4 66-16 0,-4-28-16 0,0 2 0 0,-1 1-528 15,-2 3-96-15,0 1-32 0,1-1 0 0,-3 1-112 0,1 4-32 16,-2 2 0-16,2 1 0 0,0 1-272 0,1-5 0 16,2-6 128-16,-1-7-128 0,2-35 0 0,-1 54 0 15,1-54 0-15,0 0 0 0,3 54 0 0,-3-54 0 16,0 0 0-16,0 0 0 16,0 0-432-16,0 0-144 0,0 0-16 0,0 0-18816 0</inkml:trace>
  <inkml:trace contextRef="#ctx0" brushRef="#br0" timeOffset="56032.82">28448 2111 30399 0,'2'-10'2704'0,"2"2"-2160"0,3 1-544 0,0 2 0 15,-3 5 0-15,2-4-256 0,7-6 32 0,6-5 0 16,11-6 1232-16,7-3 240 0,2 4 48 0,1 4 16 15,-1 5 336-15,-2 5 64 0,-37 6 16 0,64 3 0 16,-64-3-1168-16,0 0-240 0,72 31-32 0,-72-31-16 16,0 0-64-16,41 48-16 0,-41-48 0 0,0 0 0 15,17 67 48-15,-17-67 0 0,-6 48 0 0,6-48 0 16,-14 45-32-16,3-25 0 0,-4-2 0 0,0-4 0 16,-1-3-80-16,-1-1 0 0,0-1-128 0,1-4 192 15,1-2-192-15,1-1 128 0,4-2-128 0,1-2 0 16,3-1 0-16,3-1 0 0,2-1-208 0,3-1 64 15,4 0-448-15,1 1-96 0,2-1-16 0,1 2 0 16,1-1-560-16,-11 5-112 0,0 0-32 0,38 0 0 16,-38 0-144-16,0 0-48 0,0 0 0 0,56 33 0 0,-56-33 1216 0,0 0 256 15,37 48 128-15,-37-48-160 0,0 0 544 0,0 0 128 16,24 65 0-16,-24-65 16 0,0 0 704 0,0 0 144 16,-1 44 32-16,-3-34 0 0,-3-2-208 0,-2 1-48 15,-4-2 0-15,-2 0 0 0,1-2-448 0,-5 1-112 0,1-2-16 0,-3-1 0 16,0-1 32-16,-2-1 0 15,0-1 0-15,-1-1 0 0,5-1-96 0,-3-1-32 0,4 0 0 0,1-1 0 16,3 0-288-16,3-2-48 16,2 2-16-16,3 0 0 15,2 0-784-15,3 1-176 0</inkml:trace>
  <inkml:trace contextRef="#ctx0" brushRef="#br0" timeOffset="56852.35">28919 2928 17503 0,'1'-2'1552'0,"0"1"-1232"0,1-1-320 0,-2 2 0 0,0 0 3024 0,1 0 560 0,1-2 96 0,2-1 32 0,0 0-656 0,2-1-128 16,1 1-32-16,0 0 0 0,-7 3-1936 0,0 0-384 15,0 0-64-15,0 0-32 0,48-3-160 0,-48 3-16 16,0 0-16-16,0 0 0 0,0 0-160 16,0 0-128-16,49 43 144 0,-49-43-144 0,0 0 128 0,2 42-128 15,-6-25 0-15,-3 1 144 0,-3 2-144 0,-3 1 0 16,-1 0 0-16,-2 1 128 0,1-3-128 0,-1 0-144 16,2-2 144-16,0-2-208 0,3-2 208 0,1-3 0 15,0 0-160-15,1 0 160 0,2-3 0 0,2 0 208 16,0-2-16-16,3 0-16 0,0 0 224 0,2-2 48 15,0-3 16-15,0 0 0 0,0 0-96 0,0 0-32 0,0 0 0 0,0 0 0 16,0 0 0-16,55 19 0 16,-55-19 0-16,0 0 0 0,0 0-48 0,61 0-16 15,-61 0 0-15,0 0 0 0,47-2-48 0,-47 2-16 0,0 0 0 0,0 0 0 16,53-1-208-16,-53 1 128 0,0 0-128 16,0 0 0-16,48-2 0 0,-48 2 0 0,0 0 0 15,0 0 0-15,0 0-1168 0,0 0-176 0</inkml:trace>
  <inkml:trace contextRef="#ctx0" brushRef="#br0" timeOffset="57627.74">29910 1735 27647 0,'0'-3'2448'0,"-1"2"-1952"0,-1 1-496 0,2 1 0 0,0 1 1216 0,-1 1 160 0,0 1 32 0,-1 4 0 0,2-8 576 16,-7 41 128-16,7-41 32 0,-5 68 0 0,3-24-1280 0,1 5-256 15,-1 5-48-15,2 4-16 0,-1 4-288 0,1 0-48 16,3 1-16-16,-2-6 0 0,1-3-32 0,-1-9-16 15,-1-45 0-15,1 71 0 16,-1-71-144-16,-1 54 0 0,1-54 144 0,-6 42-144 16,6-42 128-16,-8 31-128 0,2-20 160 0,0-1-160 0,2-3 192 15,-1-1-64-15,0-3-128 0,1-2 192 0,-2-2 48 0,1-2 0 16,-1-3 0-16,2-2 0 0,-2-3 80 0,2-2 32 16,1-3 0-16,2-2 0 0,1-2-112 0,1-1-32 15,3-3 0-15,4-3 0 0,3 2-80 0,2-4 0 16,3 3-128-16,1 0 192 0,2 6-192 0,-1 2 0 15,2 4 0-15,-2 4 0 0,1 3 0 0,-19 7 0 16,0 0 0-16,46 6 0 0,-46-6-128 0,0 0 128 16,0 0 0-16,0 0 0 0,50 58-160 0,-50-58 160 15,0 0-128-15,0 0 128 0,21 66-144 0,-21-66 144 16,0 0-160-16,6 52 160 0,-6-52 0 0,0 0 0 0,4 55-128 0,-4-55 128 16,0 0 0-16,0 0 0 0,7 50 0 0,-7-50 0 15,0 0 0-15,0 0 0 0,0 0 0 16,0 0 0-16,0 0-256 0,0 0 0 0,0 0 0 0,59 29-13472 15,-49-33-2704-15</inkml:trace>
  <inkml:trace contextRef="#ctx0" brushRef="#br0" timeOffset="57974.78">30374 2439 34095 0,'-2'-2'1504'0,"2"1"320"0,0 1-1456 0,0 0-368 0,0 0 0 0,0 0 0 0,0 1 1680 0,-1 1 272 0,-1 1 48 0,1-1 16 0,0 6-752 0,-2 0-160 16,1 2-16-16,0 1-16 0,2-11-576 0,0 0-112 16,-3 40-32-16,3-40 0 0,0 0-352 0,0 0 0 15,8 52 0-15,-8-52 128 0,0 0-128 0,0 0 0 16,34 49 0-16,-34-49 0 0,0 0 0 0,0 0 0 16,59 26-144-16,-59-26 144 0,0 0 0 0,54-3-144 15,-54 3 144-15,37-10 0 0,-19 2 0 0,-4-1 0 0,0-1 0 16,-2 0 0-16,-2-2 0 0,-3-1 0 0,-2 0 0 0,0-2 0 15,-4-1 288-15,-2-1 16 0,-2-2 0 0,-3 0 0 16,-1 1 160-16,-3 1 48 0,0 0 0 0,-2 3 0 16,-3 1 0-16,1 5 16 0,0-1 0 0,-1 2 0 15,-1 4-160-15,1 0-48 0,0 2 0 0,1 1 0 16,-1 1-320-16,1 4 0 16,1-1 0-16,2 0 0 15,1 0-576-15,0 2-144 0,0 0-32 0,3 2 0 0,0 2-640 16,1 0-128-16,2 3-16 0,4-13-18944 0</inkml:trace>
  <inkml:trace contextRef="#ctx0" brushRef="#br0" timeOffset="58426.24">30773 2459 18431 0,'6'-10'1632'0,"-3"4"-1312"16,1 0-320-16,-1 1 0 15,0 2 1472-15,-2 2 240 0,1-1 32 0,-1-1 16 16,3-2 1888-16,0 0 384 0,1 0 80 0,-2 2 16 0,-1 3-2464 0,-2 1-512 16,0 5-80-16,-1 1-32 0,0 0-336 0,-2 3-80 15,1 0-16-15,2-10 0 0,-3 25-192 0,3-25-32 16,0 0-16-16,-1 46 0 0,1-46-176 0,0 0-48 16,6 50 0-16,-6-50 0 15,0 0-144-15,0 0 0 0,0 0 0 0,27 60 0 0,-27-60 0 0,0 0 0 16,0 0 0-16,0 0 0 0,0 0 0 0,0 0 0 15,53 35 0-15,-44-35 0 0,-1 0 0 0,1-3-176 16,-1 0 176-16,1-1-128 0,-1 0 128 0,2-2 0 16,-2 1 0-16,2-2-128 0,-1 1 128 0,1-4 0 15,-2 0 0-15,2-1 0 0,0-2 0 0,-2-1 0 16,2-2 0-16,-1 1 128 0,-2 1 112 0,-1 0 16 16,-1 0 16-16,-1 1 0 0,-1 1 192 0,-3 3 48 15,0-1 0-15,-1 1 0 0,-2 2 80 0,0 0 32 16,0 0 0-16,1 1 0 0,-3 2-48 0,1 0-16 0,1 1 0 15,-2 0 0-15,0 0-240 0,1 2-32 0,0 0-16 0,1 1 0 16,0 0-272-16,0 0 0 0,2 1 0 0,1 0 0 16,0 1 0-16,1 1-176 0,-1-3 176 0,0 0-208 31,0 0-976-31,0 0-192 0,0 0-32 0,0 0-21504 0</inkml:trace>
  <inkml:trace contextRef="#ctx0" brushRef="#br0" timeOffset="58879.18">31264 2372 4607 0,'-3'-4'400'0,"1"3"-400"0,2-1 0 0,0 1 0 0,0 1 5360 0,-1 0 976 0,1 0 208 0,0 0 48 0,0 1-2400 0,-1 2-480 16,-1 1-80-16,2 2-32 0,0-6-2096 0,0 0-416 0,0 0-96 0,-6 45-16 15,6-45-416-15,0 0-96 16,-1 50-16-16,1-50 0 0,-1 38-128 0,1-38-16 0,0 0-16 0,1 56 0 16,-1-56-288-16,0 0 128 0,3 50-128 0,-3-50 0 15,0 0 0-15,0 0 0 0,0 0 0 0,14 52 0 16,-14-52 0-16,0 0 0 0,0 0 0 0,0 0 0 16,0 0 0-16,0 0 0 0,0 0 0 0,0 0 0 15,0 0-160-15,0 0 16 0,35-3 0 0,-32-4 0 16,-3 0 144-16,2-1-208 0,-2-2 80 0,0-2 128 15,0 1 0-15,-2-2 0 0,1-1 0 0,-1 0 0 16,2 2 0-16,-1-1 0 0,1 0 144 0,1 3-16 16,1 2 160-16,-1 2 32 0,1 0 16 0,0 4 0 15,1-1-160-15,0 1-48 0,1 2 0 0,2-1 0 16,0 2-128-16,1-1 0 0,0 0 0 0,0 0 0 16,0 2 0-16,1-2 0 0,1 0 0 0,-1 1 0 15,1-1 0-15,-1 2 0 0,-8-2 0 0,0 0 0 0,0 0 0 16,41 0 0-16,-41 0 0 0,0 0 0 15,0 0-960 1,38-3-128-16</inkml:trace>
  <inkml:trace contextRef="#ctx0" brushRef="#br0" timeOffset="59251.39">31928 2290 8287 0,'0'-1'736'0,"-2"0"-592"0,1-1-144 0,-2 2 0 0,0 0 2640 0,0-1 496 0,-4 1 112 0,-3-2 16 0,-5 1 1216 0,-5 1 240 16,-1 1 48-16,-2 4 16 0,1-1-2528 0,2 3-496 16,0 0-96-16,3 3-32 0,3 0-1040 0,3 0-208 0,1 1-32 0,3 2-16 15,7-13-336-15,0 0 0 16,-6 34 0-16,6-34 0 0,0 0 0 0,0 0 0 0,0 0-176 0,31 52 176 15,-31-52-256-15,0 0 32 0,0 0 16 0,44 42 0 16,-44-42 208-16,0 0-176 0,0 0 176 0,52 45-160 16,-52-45 160-16,0 0 0 0,0 0 0 0,44 49 0 15,-44-49 0-15,0 0 0 0,0 0 0 0,0 0 128 16,13 50 80-16,-19-41 32 0,0 1 0 0,-2-2 0 16,-3 1 176-16,-2-2 32 0,-1 0 16 0,0-2 0 15,0 1 48-15,-1-2 0 0,3-1 0 0,0-3 0 16,2 0-384-16,1-3-128 0,-1 1 0 0,0-4-14032 15,0-1-2880-15</inkml:trace>
  <inkml:trace contextRef="#ctx0" brushRef="#br0" timeOffset="59808.02">32055 1683 21183 0,'1'-3'944'0,"1"2"192"0,-1-1-912 0,0 1-224 0,2 0 0 0,-1 1 0 0,0-2 2176 0,4 1 384 15,1-2 64-15,4 0 32 0,6 0-288 0,0-1-64 0,2 0-16 0,0 1 0 16,-19 3-1264-16,39-3-256 0,-39 3-64 0,0 0 0 0,49 6-384 0,-49-6-96 15,0 0-16-15,0 0 0 0,0 0 16 0,44 53 0 16,-44-53 0-16,0 0 0 0,-6 63 16 0,-2-39 0 16,-2-2 0-16,-3 1 0 15,-1-2 48-15,-3-1 16 0,1-3 0 0,0-2 0 16,0-1-16-16,0-1 0 0,2-2 0 0,0-2 0 16,1-1 192-16,2-1 32 0,3 1 16 0,1-4 0 0,1-1-224 0,3-1-48 15,0 1-16-15,3-1 0 0,3 0-48 0,1 0 0 16,5-1 0-16,-9-1 0 0,0 0-192 0,0 0 176 15,56 10-176-15,-56-10 160 0,0 0-160 0,63 11 0 16,-63-11 0-16,43 5 128 0,-43-5-128 0,41 3 0 0,-41-3 0 0,34 0 0 31,-34 0-448-31,0 0-64 0,41-2 0 0,-41 2-13952 0,0 0-2800 0</inkml:trace>
  <inkml:trace contextRef="#ctx0" brushRef="#br0" timeOffset="63586">22926 3939 7359 0,'-1'2'656'0,"-1"-1"-528"0,1 0-128 0,1 1 0 0,-1 1 896 0,-1-1 128 0,-1 4 48 0,-2 3 0 0,-1 3 768 0,-1 4 144 32,0 5 48-32,0 3 0 0,-2-1-560 0,2 1-96 0,2-2-32 0,-1-1 0 15,2 2-528-15,-1 0-112 16,0-1-32-16,1 2 0 0,1-1-272 0,1 0-48 0,1-2-16 0,1 0 0 15,0-21-336-15,0 0 0 0,10 73 0 0,-10-73 128 0,0 0-128 0,0 0 0 16,37 85 0 0,-37-85 0-16,0 0 0 0,0 0 0 0,56 61 0 0,-56-61 0 15,0 0 0-15,0 0 144 0,58 47 0 0,-44-38 0 0,0 1 176 0,2-1 48 16,-2-2 0-16,-1-2 0 16,1 0 160-16,-2-2 48 0,1-1 0 15,-2-2 0-15,2 2 112 0,-2-4 16 0,1 1 16 0,1-2 0 16,-1 0-32-16,1 0-16 0,1 1 0 0,-1-3 0 15,2 3-224-15,-1-3-64 0,2 3 0 0,0-3 0 16,-1 2-192-16,2-1-64 0,3 0 0 0,-2 0 0 16,-1-2 16-16,1 0 0 0,5-2 0 0,1-1 0 15,0 1 32-15,6-2 0 0,2-1 0 0,5-2 0 16,-5 2 64-16,2-1 16 0,5 3 0 0,3-4 0 0,3 2-128 0,3-1-128 16,0 4 176-16,-3 1-176 15,-6 3 0-15,-3 2 0 0,-2 2 0 0,-3 3 0 16,-1 3 0-16,-5 1 0 0,1 3 0 0,-4-1 0 0,-22-9 0 0,0 0 0 0,63 34 0 15,-63-34 0-15,0 0 0 0,52 31 0 16,-52-31 0-16,0 0 0 16,65 47-128-16,-65-47 128 0,0 0 0 0,75 41-144 15,-75-41 144-15,0 0 0 0,67 35-144 0,-47-23 144 16,-4-2-224-16,1-2 32 0,-2 2 0 0,1-2 0 0,-2 2 192 0,-1 0 0 16,-3 0 0-16,-2-2 0 0,-1 1 0 0,-3-2 0 15,1 2 0-15,-4-2 0 0,0 0 0 0,-1-2 0 16,-1 0 144-16,0-1-144 0,-1-1 432 0,1-2-16 15,-1-1 0-15,-1 0 0 0,2-1 0 0,-2-2 0 16,2-1 0-16,1-2 0 0,0-1-16 0,0-2 0 0,3-2 0 0,-2 0 0 16,3-2-144-16,1 0-48 0,0 1 0 0,1-3 0 15,1 1-80-15,0-1 0 0,3-1-128 0,1 1 192 16,2-4-192-16,2 1 0 16,4 0 128-16,-1-2-128 0,3 1 0 0,2 1 0 0,0 4 0 0,1 0 0 15,2 0 0-15,3 2 0 0,0 3 0 16,7 0 0-16,3 3 0 0,2 1-192 0,2 3 192 0,0 2-160 15,4 3-64-15,-3 1-16 0,-3 3 0 0,-3 3 0 16,-4 2 0-16,-3 0 0 0,-31-12 0 0,59 33 0 16,-59-33-16-16,59 41 0 0,-59-41 0 0,65 45 0 15,-65-45-128 1,72 41-16-16,-72-41-16 0,84 31 0 0,-47-21-336 0,4-4-64 0,1-2-16 0,5-1 0 16,2-2 688-16,0-2 144 0,2-1 0 0,-1-1 0 15,-4 1 480-15,-3-3 96 0,-4-2 0 0,-1 0 16 16,1 0 48-16,-4-1 0 0,-1-2 0 0,0-1 0 15,-3-1-32-15,1-2 0 0,1-1 0 0,1-4 0 16,0 1 32-16,-5-1 16 0,-6 5 0 0,-1-1 0 16,2-4-48-16,-1 1-16 0,0 0 0 0,-6 1 0 0,-3 4-144 0,-3-1-16 0,0-2-16 0,-2 4 0 15,-5 3-192-15,0 1-32 0,-2-1-16 0,-2 2 0 16,-3-1-176-16,-3 1-176 0,-2 2 48 16,1 3 0-1,2 0-1088-15,-2 2-192 0,-1 3-64 0,-8 1-19344 0</inkml:trace>
  <inkml:trace contextRef="#ctx0" brushRef="#br0" timeOffset="64293.87">22248 6156 12895 0,'3'4'1152'15,"-2"0"-928"-15,1 1-224 0,-1-3 0 0,-1 3 832 0,0 2 128 0,2 7 32 0,-2-14 0 0,0 0 848 0,4 99 160 0,-4-99 48 0,-4 84 0 16,4-84-448-16,-12 82-96 0,5-46-16 0,-1 2 0 16,1 0-784-16,0 2-144 0,0 0-48 0,7-40 0 15,-10 77-256-15,10-77-64 0,0 72-16 0,0-72 0 16,0 0-176-16,10 72 0 0,-10-72 0 0,0 0 128 16,0 0 80-16,18 75 16 0,-14-60 0 0,0 2 0 15,-1-1 16-15,0-3 0 0,-2-2 0 0,1-1 0 16,-1-2 48-16,1-1 16 0,-1-1 0 0,1 0 0 15,-2-4 272-15,0 0 64 0,1-1 16 0,0-1 0 16,1 0-368-16,1-1-80 0,-2-2-16 0,3 0 0 16,0-1-928-16,2-3-192 0,1-2-32 0,-1-1-14784 0</inkml:trace>
  <inkml:trace contextRef="#ctx0" brushRef="#br0" timeOffset="64888.54">21925 6089 3679 0,'11'-12'320'0,"-4"5"-320"0,0 1 0 0,2-1 0 16,-2 1 2048-16,0 2 352 16,4-2 64-16,7-4 16 0,12-6 464 0,11-9 80 0,10-1 32 0,0 2 0 15,-2 4-656-15,-5 3-128 0,0 6-32 0,-3 2 0 16,-2 8-896-16,-5 2-192 0,-4 5-48 0,-6 2 0 16,-3 5-592-16,-21-13-112 0,0 0-16 0,0 0-16 15,55 61-224-15,-46-47-144 0,-4-1 192 0,-1-2-192 16,-1 2 208-16,0 1-64 0,0 1-16 0,-2 1 0 0,-1-1 64 0,-1-1 0 15,0-1 0-15,-1 0 0 16,-4 0 32-16,-2-1 16 0,-3 1 0 0,-6 0 0 16,-4-1-32-16,-8 3 0 0,-2-3 0 0,-1 2 0 0,-2-1-80 0,-2-2-128 0,1 1 176 0,1-2-176 15,2 0 144-15,2-5-144 0,5 1 0 0,5-5 144 16,7 1-144-16,6-2 0 0,4 0 0 0,6-2 0 16,6 1 0-16,2-3 0 0,2 1-192 0,4 0 192 31,5-1-480-31,5-1 32 0,7 4 0 0,1 1 0 15,5 3-160-15,-2 4-32 0,0 1 0 0,-4 2 0 16,-4 3 48-16,-4 1 0 0,-26-14 0 0,49 31 0 0,-49-31 592 0,0 0 0 0,49 45 0 0,-49-45 0 16,0 0 384-16,0 0 208 15,0 0 48-15,27 71 0 0,-30-57 64 0,-7 2 0 16,-3-1 16-16,-2-1 0 0,-1 1-144 0,2-3-16 0,3-2-16 0,-2-1 0 16,2-1-208-16,-5-1-32 0,1 2-16 0,-2-1 0 0,0-1-64 0,0-1-16 15,1-1 0-15,1 0 0 16,-1-2-80-16,2-2 0 0,0 0-128 0,3-1 192 0,-1 0-192 0,3 0 0 31,-1 0 0-31,-2-1-12864 0,2 2-2480 16</inkml:trace>
  <inkml:trace contextRef="#ctx0" brushRef="#br0" timeOffset="65274.09">22610 7081 20783 0,'-4'0'448'0,"2"2"112"0,1-1 16 0,-1 2 0 0,2-2-448 0,0 2-128 0,2 1 0 0,-2 2 0 0,1 4 2560 0,1 3 512 0,-1 3 80 0,-1-16 32 0,0 0-1280 0,6 64-256 16,-6-64-48-16,0 0-16 0,5 66-736 0,-3-46-144 16,-2 1-16-16,0-4-16 0,1 0-272 0,-1-1-48 0,-1-1-16 0,-1-3 0 15,2 0 16-15,-1 0 0 0,-1-4 0 0,1 1 0 16,0-2-32-16,1-3 0 16,0 0 0-16,0-1 0 0,0 0-128 0,0-2-16 0,0 1-16 0,1-2 0 15,0 0-160-15,2-2 0 0,0 1 0 0,1-3 0 16,1-1 0-16,-3 1-192 0,3 0 0 0,-3 0-19472 15</inkml:trace>
  <inkml:trace contextRef="#ctx0" brushRef="#br0" timeOffset="65873.82">23182 6509 16575 0,'1'-1'1472'0,"1"1"-1168"0,1 0-304 0,1 0 0 0,-1 0 1408 0,2 0 240 0,4 0 32 0,6 0 16 0,5 0 1168 0,4 0 224 16,1-2 48-16,2 2 16 0,-1-1-1232 0,-1 1-256 15,-1-2-64-15,-3 1 0 0,1-2-816 0,-3 0-160 16,-2 3-48-16,-3-1 0 0,1-1-272 0,-4 1-64 16,0 1-16-16,-1-1 0 0,-1 2-224 0,-4-1 128 0,1 1-128 0,-3 1 0 15,-1 2-144-15,-2 0-128 16,-2 2-32-16,-3 0-12208 0,0 1-2448 0</inkml:trace>
  <inkml:trace contextRef="#ctx0" brushRef="#br0" timeOffset="66032.47">23132 6838 30399 0,'9'3'1344'0,"-3"-2"288"16,2-1-1312-16,1 0-320 0,-4 0 0 0,1-1 0 0,1 0 2224 0,6-2 368 31,6-2 80-31,8-2 16 0,3-1-1312 0,0-1-256 0,-1 0-48 0,-1-1-16 0,-1 0-608 0,-3 1-128 15,-2 1-32-15,-7 2 0 16,-1 2-480-16,-4 1-80 0,-4 3-32 0,-6 4-19360 16</inkml:trace>
  <inkml:trace contextRef="#ctx0" brushRef="#br0" timeOffset="82532.63">24453 6036 13823 0,'0'-3'1216'0,"0"0"-960"0,2 0-256 0,-2 0 0 0,0 1 848 0,0-1 128 0,0-3 32 0,0-2 0 0,0-4 2368 0,0 0 464 0,0 2 112 0,0 1 16 16,0 4-1184-16,0 0-224 0,0 3-64 0,0-1 0 16,0 3-1408-16,0 1-304 0,1 3-48 0,0 2-16 15,-1 2-80-15,0 4 0 0,0-12-16 0,0 0 0 0,2 52-128 0,-4-28-32 16,1 4 0-16,0 3 0 0,1-31-80 0,-3 65-32 15,3-65 0-15,-2 71 0 16,2-71-160-16,0 66-48 0,0-66 0 0,0 61 0 0,0-61 0 0,3 57 0 16,-3-57 0-16,2 48 0 0,-2-48 0 0,1 51 0 15,-1-51 0-15,1 52 0 0,-1-52-16 0,-1 45 0 16,1-45 0-16,0 42 0 0,0-42-128 0,0 34 160 16,0-20-160-16,0-1 160 0,0-3-160 0,-1-1 0 15,2-1 0-15,-1-2 128 0,1-2-128 0,-1-1 0 16,2-2 0-16,-2-1 0 0,1-1 0 0,1-1-176 15,-1-2 48-15,2-2 0 16,-2-1-512-16,2-4-112 0,-1 0-16 0,-1-2 0 16,0 0-400-16,-1-2-96 0,-1-1-16 0,-2-1-18624 0</inkml:trace>
  <inkml:trace contextRef="#ctx0" brushRef="#br0" timeOffset="82860.33">24018 6411 24879 0,'0'-1'2208'0,"0"0"-1760"0,3 1-448 0,0 0 0 31,1 0 1920-31,0 0 288 0,3 0 64 0,-7 0 16 0,0 0-304 0,57 2-48 16,-57-2-16-16,72 2 0 0,-72-2-704 0,80-2-128 0,-36 1-48 0,1 0 0 15,2-2-256-15,-2 1-48 16,-45 2-16-16,82-2 0 0,-39 2-80 0,-2-2-32 0,-41 2 0 0,70 0 0 15,-70 0-128-15,51 2-32 0,-51-2 0 0,0 0 0 32,61 7-64-32,-61-7 0 0,0 0-16 0,0 0 0 0,55 4-48 0,-55-4-16 0,0 0 0 0,0 0 0 15,0 0-144-15,0 0-32 16,0 0 0-16,49 3 0 0,-46-3-128 0,-1 1 0 16,-1-1 0-16,-2 0 0 0,1 2 0 0,-2-2 0 15,2 0-160-15,-3 1 160 16,0-1-896-16,-1 1-96 0,0 1-16 0,-3 1-14016 15,-2-1-2800-15</inkml:trace>
  <inkml:trace contextRef="#ctx0" brushRef="#br0" timeOffset="89056.36">28327 3826 21183 0,'-2'-3'1888'16,"1"2"-1504"-16,1 0-384 0,0 1 0 15,1 0-288-15,1 0-128 0,-1-2-32 0,1 1 0 0,0-1 448 0,3 1 0 0,-3 1 0 0,0 1 0 16,1 1 400-16,-2 1 112 0,-1 1 32 0,0 1 0 0,-1 1 672 16,-1 1 128-16,-1 3 16 0,1 0 16 0,-1 3-160 0,-1 1-16 15,-1 0-16-15,1 3 0 0,0 1-640 0,4-18-128 16,0 0-32-16,-10 60 0 0,10-60-384 0,0 0 0 15,-6 59 0-15,6-59 0 0,0 0 0 0,0 0 0 16,2 70 0-16,-2-70 0 0,0 0 0 0,0 0 0 16,0 0 0-16,34 73 0 0,-34-73 0 0,0 0 0 0,0 0 0 0,60 45 0 15,-60-45 0-15,0 0 160 0,64 28-16 0,-64-28 0 16,0 0 16-16,0 0 0 0,0 0 0 0,54 20 0 16,-37-16 80-16,-17-4 16 0,48 13 0 0,-48-13 0 15,63 14 80-15,-28-8 32 16,2 1 0-16,0-3 0 0,1-1-176 0,2-1-48 0,2 0 0 0,0-4 0 15,-2 2-144-15,-16-1 128 0,-7 1-128 0,3 0 128 16,4-1-128-16,7-1 160 0,8 1-160 0,8 1 160 16,5-2-16-16,3 1 0 15,-1 1 0-15,-3 0 0 0,-2-1 48 0,-2 1 16 0,1 0 0 0,-1 1 0 16,-6 2-208-16,-8 1 176 0,-6 0-176 0,2 1 160 16,-29-5-160-16,59 18 128 0,-59-18-128 0,61 31 128 15,-61-31-128-15,50 37 192 0,-50-37-192 0,0 0 192 16,63 68-192-16,-63-68 0 0,0 0 144 0,39 69-144 15,-39-69 0-15,0 0 0 0,0 0 0 0,31 69 0 16,-31-69 0-16,0 0 0 0,0 0 0 0,0 0 0 0,0 0 0 0,0 0 0 0,0 0 0 0,38 58 128 31,-33-57 0-31,-3-1 16 0,3-1 0 0,-3-1 0 16,3-2 272-16,0 0 48 0,1-3 16 0,0-2 0 16,1 0-160-16,0-3-16 0,3 0-16 0,1-5 0 0,2-2-96 0,4-2 0 15,1-2-16-15,5-2 0 16,-1 2-176-16,-5 6 128 0,-3 5-128 0,3-2 128 15,9-3-128-15,6-2 0 0,11 0 0 0,5-3 0 0,4 5 0 0,2 0 0 16,1 5 0-16,-3 0 0 0,-7 3 0 0,-1 4 0 16,0 4 0-16,1 2 0 0,3 4 0 0,1 4 0 15,2 4 0-15,0 1 0 0,1 5-192 0,-1 0 192 16,-4 0-160-16,-47-19 160 0,85 35-176 0,-85-35 176 16,77 30-192-16,-34-16 192 0,7 1-128 0,10 0 128 15,6-3 0-15,5 0 0 0,1-3 0 0,-6-1 0 16,-11-3 0-16,5-2 0 0,3 0 0 0,5-3 0 15,4 0 0-15,2 0 0 0,-2-3 192 0,-7 2-16 16,-12-1 0-16,-7 1 0 0,-10-2 64 0,-5 2 16 16,-4-2 0-16,-6 1 0 0,-4-1-64 0,-4 2-16 0,-3-2 0 0,-4-1 0 15,-2 0-368-15,-4-2-80 0,-3-1-16 0,-4 0-19136 16</inkml:trace>
  <inkml:trace contextRef="#ctx0" brushRef="#br0" timeOffset="90411.9">28373 6266 35007 0,'-2'-3'3120'0,"0"2"-2496"0,2 1-496 0,0 1-128 0,0-1 192 0,0 0 0 0,0 0 16 0,0 0 0 0,0 0 624 16,0 0 112-16,-3 51 16 0,3-51 16 0,-7 58-80 0,0-20-32 16,0 7 0-16,-1 8 0 0,1 4-416 0,-2 6-96 15,1 0-16-15,2 2 0 0,2-3-176 0,2-5-32 16,5-6-128-16,0-5 192 0,-3-46-192 0,8 78 144 16,-8-78-144-16,9 64 128 15,-9-64 32-15,7 52 0 0,-7-52 0 0,7 48 0 16,-7-48-32-16,0 0-128 0,8 52 192 0,-8-52-64 15,0 0-128-15,0 0 0 0,0 0 144 0,0 0-144 0,0 0 0 16,0 0 0-16,0 0 0 0,0 0 0 16,0 0-256-16,0 0-128 0,0 0-32 0,0 0-12784 15,30-10-2560-15</inkml:trace>
  <inkml:trace contextRef="#ctx0" brushRef="#br0" timeOffset="90921.54">28075 6130 22111 0,'0'-8'1968'0,"2"1"-1584"0,1 3-384 0,-1 1 0 15,3 1 0-15,0-2-304 0,4-3 48 0,3-6 16 16,8-4 2816-16,8-2 560 0,4 2 128 0,0 3 0 16,2 2-880-16,0 5-176 0,1 4-32 0,3 3-16 15,-38 0-1392-15,82 12-256 0,-82-12-64 0,88 24-16 16,-88-24-128-16,83 34-32 0,-83-34 0 0,71 41 0 15,-71-41-96-15,53 40-32 0,-53-40 0 0,0 0 0 16,46 61 16-16,-46-61 0 0,0 0 0 0,2 55 0 16,-9-38-16-16,-5-1 0 0,-5-2 0 0,-4-1 0 15,-5-2-16-15,-2-1 0 0,-5-2 0 0,-3-1 0 16,-5 0 0-16,-3-1 0 0,0 0 0 0,6-3 0 16,7-1 64-16,8 0 0 0,8-4 0 0,5 2 0 0,6-1-192 0,5-2 0 15,6 0 0-15,6-1 0 16,5-2-352-16,9 2-48 0,8-3-16 0,3 3 0 0,-2 0 80 0,3 2 16 15,5 2 0-15,1 3 0 16,1 1 32-16,-46-4 16 0,81 20 0 0,-81-20 0 16,70 28 272-16,-70-28-128 0,55 34 128 0,-55-34 0 0,0 0 0 0,56 57 0 15,-56-57 0-15,0 0 0 16,19 59 240-16,-24-39-48 0,-2 0-16 0,-7-1 0 0,-4 1 80 0,-6-3 0 16,-2-1 16-16,-3-4 0 0,-5 1 128 0,-4-2 32 15,-3-1 0-15,-3-1 0 0,0-2 208 0,-1-3 32 16,1-1 16-16,2-2 0 0,6 1-128 0,3-4-32 15,3 0 0-15,4-3 0 0,7 1-336 0,3-2-64 16,5 1 0-16,2 1-128 16,5-1-224-16,3 1-160 0,2 0-16 0,2 1-16 15,3 0-848-15,2 2-160 0,-8 1-48 0,0 0-19008 0</inkml:trace>
  <inkml:trace contextRef="#ctx0" brushRef="#br0" timeOffset="91489.03">28673 7128 11967 0,'4'-3'528'0,"-1"2"112"0,1-1-512 0,-1 1-128 0,0-1 0 0,-2 2 0 0,2-1 2912 0,1-1 544 0,3 1 128 0,3-2 0 0,3 0 48 0,2 1 0 0,-15 2 0 0,0 0 0 16,47-6-2096-16,-47 6-400 16,0 0-96-16,47-3-16 15,-47 3-528-15,0 0-112 0,0 0-32 0,0 0 0 0,56 21-96 0,-56-21-32 16,0 0 0-16,0 0 0 0,0 0-80 0,17 58-16 15,-17-58 0-15,-6 34 0 0,1-14-128 0,-4 0 128 16,1 1-128-16,-2 0 128 0,-3 2-128 16,1-4 0-16,-4 1 0 0,2-1 0 0,0-4 0 0,0-1 0 15,2 0 128-15,2-1-128 0,2-2 192 0,1-1 16 16,3 0 0-16,1-3 0 0,1 0 32 0,2-7 0 16,0 0 0-16,0 0 0 0,0 0 0 0,0 0 0 15,0 0 0-15,0 0 0 0,54 38 80 0,-54-38 0 0,0 0 16 0,54 5 0 16,-54-5 0-16,44-2 0 15,-44 2 0-15,45-4 0 0,-45 4 128 0,46-6 32 0,-46 6 0 0,48-4 0 16,-48 4-48-16,44-4-16 0,-44 4 0 0,0 0 0 16,53 1-208-16,-53-1-32 0,0 0-16 0,0 0 0 15,55 7-176-15,-55-7 128 0,0 0-128 0,0 0 128 16,0 0-272-16,0 0-64 0,0 0-16 0,0 0 0 16,0 0-736-16,0 0-128 0,0 0-48 0,0 0-13840 15,0 0-2784-15</inkml:trace>
  <inkml:trace contextRef="#ctx1" brushRef="#br0">30910 13641 0,'0'0'0,"0"0"15,-50-3 1,34 1 0,-8-46-1,31-1 1,-4-8 0,-3 21-1,-45 17-15,39-1 16,2 4-1</inkml:trace>
  <inkml:trace contextRef="#ctx0" brushRef="#br0" timeOffset="110570.47">29523 6582 16575 0,'2'0'1472'0,"-1"0"-1168"0,0 0-304 0,-1 0 0 15,2 0 1104-15,-1 0 176 0,2 0 16 0,1 0 16 0,2-1 1152 0,2 1 224 16,2-1 64-16,2-1 0 0,0 1-832 0,1-1-176 0,0 0-16 0,2 0-16 15,1-1-736-15,-1 2-144 0,0-1-16 0,-1 2-16 16,0-1-432-16,1 0-96 16,2 1-16-16,-17 0 0 0,0 0-256 0,45 5 128 0,-32-2-128 0,-13-3 0 0,0 0 0 0,0 0 0 15,0 0 0-15,0 0 0 0,0 0-208 0,0 0-160 16,0 0-16-16,48 47-11632 16,-51-43-2320-16</inkml:trace>
  <inkml:trace contextRef="#ctx0" brushRef="#br0" timeOffset="110781.24">29481 6738 12895 0,'-2'0'1152'0,"2"0"-928"0,2 1-224 0,-1-1 0 0,2 2 1008 0,0-2 144 16,0 1 48-16,2 2 0 0,4 0 1504 0,-9-3 304 16,0 0 64-16,0 0 16 0,0 0-384 0,65 22-80 15,-65-22 0-15,0 0-16 0,0 0-1536 0,61 23-304 16,-61-23-64-16,0 0-16 0,0 0-480 0,53 17-80 0,-53-17-128 0,0 0 176 15,0 0-176-15,53 13 0 16,-53-13-192-16,0 0-17760 16</inkml:trace>
  <inkml:trace contextRef="#ctx0" brushRef="#br0" timeOffset="111266.25">30554 6684 10127 0,'-1'2'448'0,"1"-2"96"0,-1 0-544 0,1 0 0 16,0 0 0-16,0 0 0 16,1 1 1456-16,-1-1 176 0,1 1 32 0,4 1 16 0,-1 1 1392 0,3-2 288 15,1 2 48-15,-8-3 16 0,0 0-944 0,0 0-192 16,56 11-48-16,-56-11 0 0,45 7-848 0,-45-7-176 15,61 7-48-15,-23-4 0 0,-3 0-608 0,6 0-128 16,8 0-32-16,8-2 0 16,5 0-48-16,2 1-16 0,-2-1 0 0,0 1 0 15,-1-1-48-15,-1 0-16 0,0-1 0 0,-2 0 0 0,-5 2-32 0,-3-2-16 16,-5-2 0-16,-7 2 0 0,-3 0 64 0,-35 0 16 16,50-1 0-16,-50 1 0 0,31-1-80 0,-23 2-16 15,-1-2 0-15,-2-1 0 0,-4 2-16 0,-1-1-16 16,-1 1 0-16,-1-2 0 0,1 1-176 0,-3-2 0 15,-1 2 144-15,0-2-144 16,-2 0-336-16,-2-1-144 0,1 1-32 0,-4 2-20240 0</inkml:trace>
  <inkml:trace contextRef="#ctx0" brushRef="#br0" timeOffset="142777.84">2857 10244 911 0,'-4'-11'0'0,"1"3"0"0,0 0 0 0,2 3 0 0,1 2 784 0,0 0 80 0,1 0 16 0,-1-1 0 0,0-3-272 0,1-3-48 15,1 0-16-15,-1 0 0 0,1 0 736 0,-2 5 128 16,1-1 48-16,-1 3 0 0,0 3 848 0,0 0 160 16,-1 2 32-16,1 2 16 0,0 2-32 0,-2 4-16 15,2 2 0-15,-1 5 0 0,1 3-1072 0,0 5-224 16,0 4-32-16,1 2-16 0,1 3-416 0,0 0-64 16,1-1-32-16,0 1 0 0,1 0-224 0,1 3-32 0,0 1-16 15,2 2 0-15,-1 2 0 0,1 2 0 0,0 3 0 0,1 1 0 16,2 2 96-16,0 1 16 0,0 2 0 0,0-5 0 15,0-2-112-15,-3-2-16 0,1-2 0 0,0 4 0 16,-1 3-112-16,0 2-16 0,0 3-16 0,0 1 0 0,-2 1-176 0,0-2 192 31,-1-3-192-31,-3-2 192 0,1 1-192 0,-1 0 160 16,-1 1-160-16,2 2 160 0,-1 0-160 0,0 0 0 0,2 0 0 0,-1-2 128 16,-1-1-128-16,0-4 0 0,1-1 0 0,-2-2 0 15,1-2 0-15,-1 4 0 0,0 2 0 0,0 1 0 16,2 1 0-16,-1 2 0 0,1 4 0 0,-1 2 0 15,-1-1 160-15,0 2-160 0,0 0 192 0,0-3-192 16,0 0 224-16,1 3-64 0,-1 4-16 0,3 2 0 16,1 2-144-16,2-2 192 0,1-2-192 0,-1 0 192 15,1-4-192-15,-2 1 0 0,4 2 144 0,-2 4-144 16,3 3 0-16,-2-5 128 0,1-8-128 0,-3-2 0 0,1 2 0 0,-3-4 0 16,0 0 0-16,0 1 128 15,1 4-128-15,-3 5 0 0,3 1 0 0,-3-1 0 16,1-3 0-16,-1-3 0 0,-1-4 0 0,-1 0 0 0,0 0 0 0,0-2 0 0,1 1 128 0,1-4-128 31,-1-1 192-31,2 2-48 0,-1-5 0 0,-1-2 0 0,0-2-144 0,1-4 192 16,-1-2-192-16,-1 0 192 0,0-3-48 0,0 1 0 15,-1 1 0-15,-1 0 0 0,2 2-16 0,-1-2 0 0,0-3 0 0,1 0 0 16,0-1-128-16,-2-2 0 16,2-1 144-16,0-4-144 0,2-1 0 0,-1-5 0 0,0-3 0 0,1-4 0 15,-1-1 0-15,1-5 0 16,-1 1-160-16,0-4 160 15,1 1-576-15,-1-4 0 0,2 0 0 0,-2-4 0 16,2-1-304-16,-1-2-64 0,-1-4-16 0,1-4-17344 0</inkml:trace>
  <inkml:trace contextRef="#ctx0" brushRef="#br0" timeOffset="143822.78">1867 14815 3679 0,'-2'-3'320'0,"2"1"-320"16,0 1 0-16,0 1 0 0,0 0 464 0,0-2 32 0,0 1 0 0,2-2 0 0,-2-1 416 0,1 1 96 0,0 0 16 0,1 1 0 15,3-1 704-15,0 3 160 0,0-2 32 0,1 2 0 16,4 0 64-16,0 0 0 0,-10 0 16 0,0 0 0 16,0 0-464-16,0 0-80 0,76 5-32 0,-76-5 0 15,0 0-608-15,59-3-128 0,-59 3-32 0,0 0 0 16,77-9-208-16,-77 9-64 0,53-7 0 0,-53 7 0 15,61-7-80-15,-61 7-32 0,65-3 0 0,-65 3 0 16,65 3-64-16,-65-3-16 0,65 9 0 0,-65-9 0 16,65 12 48-16,-65-12 0 0,72 14 0 0,-72-14 0 0,76 15-112 0,-76-15-128 15,79 12 176-15,-79-12-176 0,84 13 192 0,-84-13-64 16,89 13 0-16,-89-13-128 16,89 10 160-16,-89-10-160 0,92 7 128 0,-92-7-128 15,89 5 0-15,-89-5 0 0,100 6 128 0,-100-6-128 0,109 6 0 16,-109-6 0-16,107 8 0 0,-107-8 128 0,105 6-128 0,-105-6 0 15,104 5 0-15,-104-5 128 0,103 7 0 0,-103-7 0 16,92 8 0-16,-92-8 0 0,103 12 16 0,-103-12 0 0,115 14 0 0,-115-14 0 16,110 7-144-16,-110-7 160 15,107 2-160-15,-107-2 160 0,117-2-160 0,-56 2 128 16,4 0-128-16,-3-1 128 0,0 1-128 0,1-3 128 16,-1 0-128-16,-2 1 128 0,0-1-128 0,-1 3 192 15,3 0-192-15,2 1 192 0,-2 2-192 0,-62-3 192 16,119 6-192-16,-119-6 192 0,111 0-192 0,-111 0 0 15,116 0 144-15,-57 0-144 0,2 1 0 0,0 0 0 16,1 2 0-16,-3-3 128 0,-59 0-128 0,115-3 0 16,-54 1 0-16,1-1 128 0,1 0-128 0,1 2 0 15,2 1 128-15,1 0-128 0,-5 0 0 0,-1-3 144 0,1 0-144 0,-4 0 0 16,-2 0 0-16,3 2 0 16,5-1 0-16,1 1 0 0,4 1 144 0,-2-1-144 15,-1-2 0-15,0-1 144 0,1-2-144 0,1 0 0 0,2 1 0 0,2-1 128 16,3 3-128-16,0-1 0 0,-2 0 144 0,0-3-144 15,0 1 128-15,-1 0-128 0,2 2 160 0,-2 0-160 16,1 0 176-16,-1-1-176 0,-3 2 192 0,3-1-192 16,-1 0 208-16,0 0-64 0,1 0-16 0,1-1 0 15,-2 1-128-15,-3 0 192 0,-2 1-192 0,-3 0 192 0,0 0-192 16,-3 2 192-16,1-2-192 0,1 0 192 16,2-1-192-16,-3 0 128 0,-5 1-128 0,-2-1 128 15,-54 4-128-15,101-2 160 0,-101 2-160 0,97 2 160 16,-97-2-16-16,90 0 0 0,-90 0 0 0,80 0 0 0,-80 0-16 15,74-2 0-15,-74 2 0 0,58-1 0 0,-58 1-128 0,0 0 192 0,65-2-192 0,-51 2 192 16,0-1-192-16,-4-2 192 16,0 2-192-16,-2-1 192 0,-2 0-64 0,-3 0 0 0,0 1 0 0,-2-2 0 15,0 2-128-15,-1-1 0 16,-2-1 144-16,-3 2-144 0,-2-2 0 0,-3 0-160 16,-1 2 16-16,-6 1-19328 0</inkml:trace>
  <inkml:trace contextRef="#ctx0" brushRef="#br0" timeOffset="145196.44">9026 15558 17503 0,'-2'-3'1552'0,"1"1"-1232"0,1 2-320 0,0 0 0 0,0 0 1856 0,0-1 320 15,-1 1 64-15,-1-1 16 0,2-1 352 0,2 4 64 16,5 0 16-16,0 4 0 0,3 0-1568 0,-10-6-304 16,0 0-64-16,0 0-16 0,58 42-224 0,-58-42-64 0,0 0 0 0,69 47 0 15,-69-47-80-15,0 0-32 0,68 45 0 0,-68-45 0 16,0 0-208-16,63 48-128 0,-63-48 160 0,0 0-160 15,58 42 0-15,-58-42 128 0,0 0-128 0,0 0 0 16,65 41 0-16,-65-41 0 0,0 0 0 0,0 0 0 16,0 0 0-16,0 0 0 0,0 0 0 0,65 31 0 15,-58-29-992-15,-3-4-96 0,-1 1 0 0,-1 0-16016 16</inkml:trace>
  <inkml:trace contextRef="#ctx0" brushRef="#br0" timeOffset="145411.41">9400 15398 30399 0,'-7'-7'1344'0,"3"4"288"15,1 2-1312-15,2-1-320 0,-1 2 0 0,2 2 0 0,-1 2 992 0,-1 3 128 16,-2 7 32-16,-3 7 0 0,-3 10-64 0,-3 6-16 16,-1 3 0-16,-1 1 0 0,-1 2-368 0,1 0-64 0,-1 2 0 0,-1-3-16 15,0-1-384-15,2-2-80 16,-1-7-16-16,3-4 0 0,2-4-144 0,0-4 0 0,2-2 0 0,1-2 0 15,2-2 0-15,2-5 0 16,3-2 128-16,-1-3-128 0,4-1-576 0,0-2-160 0,3-1-32 0,2-3-16816 16</inkml:trace>
  <inkml:trace contextRef="#ctx0" brushRef="#br0" timeOffset="145626.31">9701 15806 35007 0,'0'2'3120'0,"1"-1"-2496"16,1 2-496-16,-1-2-128 15,-1 2 192-15,2 0 0 0,1 3 16 0,-1 5 0 0,1 3 736 0,1 4 144 0,-1 2 16 0,-1 1 16 16,-1 1-416-16,0-1-96 0,2-1-16 0,-3 1 0 31,2-3-416-31,-1-1-176 0,-1 1 128 0,2-1-128 16,-1 0 0-16,2 0 0 0,-3-17 0 0,0 0-12464 15,8 50-2496-15</inkml:trace>
  <inkml:trace contextRef="#ctx0" brushRef="#br0" timeOffset="147051.69">1539 10422 11055 0,'-2'0'976'0,"1"0"-784"0,0 0-192 0,1 0 0 0,0 2 1392 0,-2-1 224 0,1 2 48 0,-2 1 16 16,0 5 80-16,0 2 16 0,2 2 0 0,-1 2 0 15,2 4-880-15,2-1-192 0,-1 3-16 0,4 0-16 0,0 1-480 0,2-1-192 16,-7-21 128-16,0 0-128 0,33 51 0 16,-33-51 0-16,0 0 0 0,0 0 0 0,0 0-192 0,76 24 192 0,-56-29-192 0,-5 0 192 31,-1-2 0-31,2-3 240 0,0-4-16 0,0-2 0 16,-1-2 400-16,-4-2 80 0,-1 2 0 0,-5-4 16 15,1 3 240-15,-3-3 32 0,-2 3 16 0,-2-1 0 0,-1 1-160 0,1 1-16 16,-2 3-16-16,0 0 0 0,-1 4 16 15,1 1 16-15,1 5 0 0,0 2 0 0,1 3-208 0,1 3-64 16,3 2 0-16,-1 5 0 0,3 6-576 0,0 2 0 16,2 6 0-16,-1 3 0 0,1 4-176 0,0-1-48 15,0-1-16-15,0 5 0 0,3 4 64 0,0 2 16 16,0 4 0-16,0-2 0 0,-2 1-144 0,1-3-16 16,-2-1-16-16,-3-5 0 15,0-5-112-15,-2-2-32 0,-1-2 0 0,-4-2 0 0,0-2 288 0,-2-2 192 0,-2-1-208 0,-3 0 80 16,0-2 544-16,-1-1 112 0,-1 1 32 0,-2-3 0 15,0-1 240-15,1 1 48 0,-1-2 16 0,0-1 0 16,1 2-576-16,-1-5-112 16,2-2-32-16,0 0 0 0,2-4-320 0,3 0-64 15,0-2-16-15,3-2-11856 0,1-1-2384 0</inkml:trace>
  <inkml:trace contextRef="#ctx0" brushRef="#br0" timeOffset="150590.7">3659 10764 19343 0,'-4'-3'1728'0,"0"1"-1392"0,1 0-336 0,1 1 0 0,2 1 1376 0,-1 0 208 0,0-2 32 0,-1 1 16 0,1-1 1264 0,-2 0 256 0,0-1 48 0,2 0 16 31,2-1-1680-31,2 0-320 0,3-1-80 0,1 0-16 16,3 0-1120-16,1 1-192 0,4 0-48 0,0 1-11696 15,-1 2-2336-15</inkml:trace>
  <inkml:trace contextRef="#ctx0" brushRef="#br0" timeOffset="150792.68">3833 11454 40543 0,'-7'-3'1792'0,"3"0"384"0,2 2-1744 0,4-1-432 0,2 1 0 0,0-2 0 15,2-1-144-15,2-2-112 16,6-2-32-16,5-4 0 15,1-2-848-15,-1 1-160 0,0 1-48 0,-4 2 0 16,-1 3-1552-16,-2 2-320 0,-4 5-64 0,-4 5-16 0</inkml:trace>
  <inkml:trace contextRef="#ctx0" brushRef="#br0" timeOffset="150923.41">4065 11642 31327 0,'-12'2'1392'0,"5"0"272"0,2 2-1328 0,2-1-336 16,3-2 0-16,0 1 0 0,1 0 576 0,1 3 64 15,0 2 0 1,3 1 0-16,2 2-640 0,0 0 0 0,3-3-144 0,0-1 144 31,-10-6-2176-31,0 0-304 0,0 0-64 0,0 0-16 0</inkml:trace>
  <inkml:trace contextRef="#ctx0" brushRef="#br0" timeOffset="151103.62">4673 11397 31327 0,'0'-4'1392'15,"3"0"272"-15,4 1-1328 0,-1-1-336 0,0-1 0 0,-2 1 0 16,2 0-768-16,2-3-240 0,5-5-32 0,4 0-16 16,0-4 80-16,-2 4 16 0,-1 0 0 0,-2 4 0 15,-3 2-896-15,3 3-160 0,-4 5-32 0,-8 3-16 0</inkml:trace>
  <inkml:trace contextRef="#ctx0" brushRef="#br0" timeOffset="151266.79">4895 11630 36863 0,'-8'4'1632'0,"5"1"336"0,2-1-1584 0,2-1-384 15,0 0 0-15,2-2 0 0,1-1 0 0,2 3 0 0,3 0 0 16,-9-3 0-1,0 0-1712-15,0 0-368 0,0 0-80 0,0 0-16 16,74 21-1216-16,-65-16-256 0,-3 7-64 0,-5 6 0 0</inkml:trace>
  <inkml:trace contextRef="#ctx0" brushRef="#br0" timeOffset="151433.24">4775 12547 37775 0,'-13'4'3360'0,"6"1"-2688"0,6-3-544 0,2-2-128 0,4 0 320 15,-4 0 16-15,-1 2 16 0,0-1 0 32,3-1-656-32,1-3-128 0,3-2-16 0,3-5-16 0,3-1-624 0,1-2-112 0,0 2-16 0,-1-1-14176 0</inkml:trace>
  <inkml:trace contextRef="#ctx0" brushRef="#br0" timeOffset="151593.34">5531 12314 41471 0,'-20'-7'1840'0,"9"4"368"0,4 3-1760 0,4 2-448 15,3-1 0-15,1 0 0 0,2 1 144 0,0 1-144 16,1 2 160-16,1 1-160 0,0 1 0 0,1 0 0 16,1-1-176-16,-1-1 176 15,-1 1-672-15,1-2-16 0,-1 0 0 0,1 1-11152 16,0-3-2224-16</inkml:trace>
  <inkml:trace contextRef="#ctx0" brushRef="#br0" timeOffset="151769.7">5832 12780 39615 0,'-30'10'1760'0,"12"-1"352"0,4 2-1680 0,5-3-432 0,8-2 0 0,2-3 0 16,1 2 272-16,-1 4-16 0,0 5-16 0,2 2 0 15,3-2-240-15,2-2-288 0,2-3 64 0,2-5 16 16,-3-2-704-16,3-2-144 0,-12 0-32 16,0 0-10032-16,0 0-2000 0</inkml:trace>
  <inkml:trace contextRef="#ctx0" brushRef="#br0" timeOffset="151940.28">5911 13277 27647 0,'-13'8'2448'0,"6"-3"-1952"16,4 2-496-16,3-2 0 0,2-3 1408 0,-1-2 176 16,3 2 32-16,2 1 16 0,3-1-1376 0,-9-2-256 0,0 0 0 15,0 0-192 1,0 0-256-16,0 0-64 0,73-1-16 0,-62-6-8992 0,1-2-1792 16</inkml:trace>
  <inkml:trace contextRef="#ctx0" brushRef="#br0" timeOffset="152098.38">6150 13783 21183 0,'-14'10'1888'0,"5"-1"-1504"0,3-1-384 0,6-2 0 16,3-2 3200-16,3-3 560 0,1 1 112 0,3 1 32 16,-10-3-4128-16,0 0-816 0,0 0-176 0,92 8-16 15,-92-8-1072-15,0 0-224 0,77-27-32 0,-77 27-16 0</inkml:trace>
  <inkml:trace contextRef="#ctx0" brushRef="#br0" timeOffset="152249.22">6487 14151 27647 0,'-8'12'2448'16,"4"0"-1952"-16,4-5-496 0,2-3 0 0,1 0 1600 0,1 2 240 15,2 5 32-15,1 6 16 16,6 1-1888-16,-13-18-384 0,0 0-80 0,56 30-16 15,-56-30-1664-15,0 0-336 0,67-25-64 0,-67 25-16 0</inkml:trace>
  <inkml:trace contextRef="#ctx0" brushRef="#br0" timeOffset="152388.04">7034 14223 31327 0,'-10'0'1392'0,"7"0"272"0,3 0-1328 0,5-3-336 0,0 1 0 0,1 0 0 15,2-4-1248-15,-8 6-320 0,0 0-64 0,60-38-16 16,-60 38 1328-16,50-37 320 0,-50 37 0 0</inkml:trace>
  <inkml:trace contextRef="#ctx0" brushRef="#br0" timeOffset="152564.29">7390 13840 35007 0,'-30'-7'3120'0,"12"4"-2496"0,5 1-496 0,6 1-128 31,7 0 1552-31,2-1 304 0,2 2 48 0,-1-1 16 16,2-2-1648-16,4-1-272 0,1-3-144 0,2-2 16 15,1 1-640-15,1-2-128 0,-1 1-32 0,0 1-16576 0</inkml:trace>
  <inkml:trace contextRef="#ctx0" brushRef="#br0" timeOffset="152725.76">7763 13925 32255 0,'-11'11'2864'0,"6"-3"-2288"15,3 2-576-15,2-1 0 0,1-5 1040 0,2-1 112 16,1 1 0-16,2 3 16 16,4 6-1568-16,1 2-320 0,-11-15-64 0,0 0-16 15,0 0-1824-15,52 37-352 0,-52-37-80 0,0 0-16 0</inkml:trace>
  <inkml:trace contextRef="#ctx0" brushRef="#br0" timeOffset="152869.7">8036 14244 19343 0,'-13'4'1728'0,"6"-1"-1392"0,4 0-336 0,3-2 0 16,1 1 2976-16,2-2 528 0,3 0 96 0,1 0 32 31,4 0-3488-31,-11 0-688 0,0 0-144 0,0 0-16 0,64-19-752 0,-50 12-144 0,-14 7-16 0,0 0-10016 0</inkml:trace>
  <inkml:trace contextRef="#ctx0" brushRef="#br0" timeOffset="153029.57">8411 14300 21471 0,'0'-3'464'0,"2"1"112"0,1 0 0 0,2-1 48 0,1 2-496 0,-1-2-128 0,3-1 0 0,4-3 0 31,-12 7-1024-31,43-24-240 0,-43 24-32 0,52-33-16 16,-29 15-1040-16,-2 2-208 0,-21 16-32 0,35-24-16 0,-24 13 2048 0</inkml:trace>
  <inkml:trace contextRef="#ctx0" brushRef="#br0" timeOffset="153142.13">8759 14156 21183 0,'-3'-10'944'0,"3"2"192"0,1-1-912 0,4 1-224 15,-1 2 0-15,2-1 0 16,2-1-496-16,2-8-144 0,7-8-16 0,7-10-16 0,1-2 512 0,2 0 160 0,0 4 0 16</inkml:trace>
  <inkml:trace contextRef="#ctx0" brushRef="#br0" timeOffset="153298.69">9174 13994 29487 0,'0'1'2624'0,"3"-1"-2112"0,3 0-512 0,1-1 0 32,1-1-368-32,2 0-176 0,-10 2-32 0,0 0-16 0,73-23 592 0,-73 23 160 0,75-24 16 0</inkml:trace>
  <inkml:trace contextRef="#ctx0" brushRef="#br0" timeOffset="153426.31">9721 14211 23039 0,'-7'2'2048'0,"4"-2"-1648"16,3 0-400-16,4-2 0 0,2 1 2368 0,1-2 384 16,3-3 64-16,4-3 32 15,-14 9-4208-15,54-36-848 0,-23 12-160 0,-2-1-48 0,-3 4 2016 0,-15 2 400 16</inkml:trace>
  <inkml:trace contextRef="#ctx0" brushRef="#br0" timeOffset="153842.18">6753 13091 36863 0,'-9'-1'3264'0,"5"1"-2608"0,4 0-528 0,0 0-128 16,2 0 592-16,-1-2 96 0,-1 1 16 0,-1-1 0 0,3-2-320 0,3 0-64 16,2 0-16-16,3-3 0 15,4 1-1104-15,1-1-224 0,4-2-32 0,-19 9-15872 16</inkml:trace>
  <inkml:trace contextRef="#ctx0" brushRef="#br0" timeOffset="154016.53">7254 13567 41471 0,'-17'4'1840'0,"10"-1"368"0,6 1-1760 0,5-1-448 0,3-3 0 0,0-1 0 31,3-1-1632-31,-10 2-416 0,0 0-64 0,76-12-32 0,-76 12 1680 0</inkml:trace>
  <inkml:trace contextRef="#ctx0" brushRef="#br0" timeOffset="154150.47">7962 13963 41471 0,'-4'-5'3680'0,"8"4"-2944"15,-4 1-592-15,0 0-144 16,0 0-2560-16,66-13-528 0,-66 13-112 0,77-29-32 0</inkml:trace>
  <inkml:trace contextRef="#ctx0" brushRef="#br0" timeOffset="154295.87">9122 13892 34095 0,'-3'-3'1504'0,"7"2"320"0,-4 1-1456 0,0 0-368 16,0 0 0-16,0 0 0 31,69-7-3824-31,-69 7-832 0,74-9-160 0,-74 9-48 0</inkml:trace>
  <inkml:trace contextRef="#ctx0" brushRef="#br0" timeOffset="154451.28">9732 14053 42383 0,'-35'-4'1872'0,"15"1"400"0,6 3-1824 0,10 0-448 0,6 1 0 0,6-1 0 15,3-1-640 1,-11 1-208-16,0 0-48 0,73-17-16 0,-73 17 912 0,78-32 0 0</inkml:trace>
  <inkml:trace contextRef="#ctx0" brushRef="#br0" timeOffset="154585.34">10133 13953 35007 0,'-29'-10'3120'0,"13"4"-2496"0,6 3-496 0,9 2-128 0,6 0 1392 0,3-2 256 16,1 0 48-16,-9 3 16 16,0 0-5072-16,63-24-1008 0,-63 24-208 0,59-24-32 0,-59 24 3728 0</inkml:trace>
  <inkml:trace contextRef="#ctx0" brushRef="#br0" timeOffset="154769.31">10352 14224 28559 0,'-3'6'1264'0,"3"-2"272"0,3-1-1232 0,2 0-304 0,-1-2 0 0,-1-1 0 16,2 0 0-16,5 0 0 0,-10 0 0 0,0 0 0 15,0 0-1664-15,79-4-352 0,-79 4-64 0,0 0-16 0,0 0 1728 0,57-16 368 16</inkml:trace>
  <inkml:trace contextRef="#ctx0" brushRef="#br0" timeOffset="154903.29">10828 13881 42383 0,'-31'-7'1872'0,"11"4"400"0,6 1-1824 0,7 2-448 15,7 0 0-15,3 0 0 0,1 0 0 0,1 0 0 16,3 0-128-16,2 0 128 15,0-2-1648-15,1 0-208 0,-1-1-64 0,0 3 0 0,-3 3 1488 0,-4-3 304 16</inkml:trace>
  <inkml:trace contextRef="#ctx0" brushRef="#br1" timeOffset="161292.63">3439 9976 11231 0,'8'-40'1008'0,"-3"18"-816"0,-1 5-192 0,-1 5 0 0,-2 7 0 0,0 1 0 0,1-1 144 0,-1-2 144 0,1 0 32 0,-2-6 0 16,0 1 160-16,-3 0 32 0,1 4 0 0,-2 1 0 0,1 3 800 0,-2-1 160 16,0 3 48-16,0 0 16 0,-1 1 528 0,2 1 112 15,0 3 32-15,-1-2 16 16,1 2-384-16,3 1-80 0,-1 3-16 0,2 2 16 0,2 1-1008 0,1 2-208 16,1 1-32-16,0 5 0 0,5 4-512 0,-2 3 0 31,3 5 0-31,-1-1 0 0,0 1 176 0,-1 1-176 0,-1 4 160 0,0 1-160 0,-2-7 256 0,0 4-64 15,0 6-16-15,-1 4 16 0,2-1 16 0,-2-2 16 16,1-2 0-16,1-3 16 0,1 0-64 0,0-2-16 16,0-5 0-16,2 2 0 0,2 2-160 0,2-2 128 15,1 0-128-15,-1-5 144 0,1 1 32 0,0-1 0 16,3 0 0-16,-2 1 16 16,4 1 16-16,-19-27 16 0,32 48 0 0,-32-48 0 0,30 39-96 0,-30-39 0 0,28 38-128 0,-28-38 192 15,28 41-192 1,-14-19 0-16,-1-3 128 0,-2 3-128 0,4 0 0 15,-3 2 0-15,1 2 0 0,-2-4 0 0,1 1 0 0,-1-1 0 16,2 2 0-16,1 2 0 0,-3-3 128 0,3-2-128 16,0 3 0-16,2-2 144 15,-16-22-144-15,37 50 0 0,-19-26 144 0,-1 0-144 0,1 1 128 0,-1-1-128 16,0 0 160-16,0 0-160 0,-17-24 192 0,33 43-64 16,-33-43-128-16,34 43 192 0,-34-43-192 0,33 41 128 15,-33-41-128-15,34 41 0 0,-34-41 128 0,36 44-128 0,-36-44 0 0,38 47 144 16,-38-47-144-16,39 48 0 0,-39-48 0 0,40 48 0 0,-40-48 0 0,41 45 128 31,-41-45-128-31,45 44 0 0,-45-44 0 0,45 39 0 0,-45-39 128 0,43 37-128 0,-43-37 0 0,41 38 0 31,-41-38 144-31,36 34-144 0,-36-34 0 0,0 0 144 16,50 48-144-16,-50-48 0 0,37 33 128 0,-37-33-128 0,38 34 0 0,-38-34 0 16,38 32 128-16,-38-32-128 0,38 38 0 0,-38-38 0 15,39 41 0-15,-39-41 0 0,43 44 0 0,-43-44 0 0,42 48 0 0,-42-48 0 16,41 50 0-1,-21-25 0-15,0-1 128 0,0 0-128 0,1 1 0 0,-21-25 0 16,42 47 0-16,-42-47 128 0,43 42-128 0,-43-42 0 16,40 40 144-16,-40-40-144 0,37 40 0 0,-37-40 144 15,34 35-144-15,-34-35 0 0,35 35 0 0,-35-35 128 16,39 38-128-16,-39-38 0 0,38 37 144 0,-38-37-144 16,42 38 0-16,-42-38 0 0,48 40 0 0,-48-40 128 15,47 38-128-15,-47-38 0 0,46 37 0 0,-46-37 0 16,50 38 0-16,-50-38 0 0,45 34 0 0,-45-34 128 15,45 34-128-15,-45-34 0 0,43 32 0 0,-43-32 0 16,38 31 128-16,-38-31-128 0,0 0 128 0,56 40-128 0,-56-40 128 0,0 0-128 16,60 38 128-16,-60-38-128 0,46 30 0 0,-46-30 144 15,50 31-144-15,-50-31 0 0,48 34 0 0,-48-34 0 16,48 33 0-16,-48-33 0 0,48 36 128 0,-48-36-128 16,56 36 0-16,-56-36 0 0,57 39 0 0,-57-39 0 15,48 31 0-15,-48-31 0 0,48 29 0 0,-48-29 0 16,53 31 0-16,-53-31 0 0,56 29 0 0,-56-29 0 15,57 27 0-15,-57-27 0 0,60 24 0 0,-60-24 0 16,56 25 0-16,-56-25 0 0,62 23 0 0,-62-23 0 16,68 24 0-16,-68-24 0 0,62 25 128 0,-62-25-128 0,61 23 0 0,-61-23 0 15,0 0 128-15,86 31-128 0,-86-31 0 16,0 0 0-16,82 21 0 0,-82-21 0 0,64 14 0 0,-64-14 0 16,66 14 0-16,-66-14 0 0,65 14 0 0,-65-14 0 15,68 14 0-15,-68-14 0 0,66 16 0 0,-66-16 0 16,64 17 128-16,-64-17-128 0,0 0 0 0,86 27 0 15,-86-27 0-15,0 0 0 0,82 24 0 0,-82-24 0 0,0 0 128 0,90 20-128 16,-90-20 0-16,68 15 0 16,-68-15 0-16,77 13 0 0,-77-13 0 0,76 13 0 0,-76-13 128 0,75 8-128 0,-75-8 0 0,70 8 0 15,-70-8 0 1,0 0 0-16,91 16 0 0,-91-16 0 16,66 13 0-16,-66-13 0 0,74 14 0 0,-74-14 0 15,70 14 128-15,-70-14-128 0,75 11 0 0,-75-11 0 16,83 12 0-16,-83-12 0 0,84 8 0 0,-84-8 0 0,73 9 0 0,-73-9 0 15,67 7 0-15,-67-7 0 0,75 5 0 16,-75-5 0-16,81 5 0 0,-81-5 0 16,87 4 0-16,-87-4 0 0,86 1 0 0,-86-1 0 15,86 3 0-15,-86-3 0 0,79 3 0 0,-79-3 0 0,79 4 0 0,-79-4 0 16,91 4 0-16,-91-4 0 0,89 5 128 0,-89-5-128 16,94-2 0-16,-94 2 0 0,105-4 0 0,-105 4 0 15,96-7 0-15,-96 7 0 0,92-7 0 0,-92 7 0 16,97-6 128-16,-97 6-128 0,99-8 0 0,-99 8 0 15,105-12 0-15,-105 12 0 0,104-10 144 0,-104 10-144 0,96-12 0 0,-96 12 144 16,89-10-144-16,-89 10 0 16,99-14 0-16,-99 14 128 0,109-17-128 0,-109 17 0 15,109-21 144-15,-109 21-144 0,98-20 128 0,-98 20-128 16,85-21 128-16,-85 21-128 0,77-16 128 0,-77 16-128 16,70-15 160-16,-70 15-160 0,0 0 160 0,89-19-160 0,-89 19 160 15,0 0-160-15,78-13 160 0,-78 13-160 0,0 0 160 0,0 0-160 16,75-12 0-16,-75 12 128 0,0 0-128 0,0 0 0 0,0 0 0 0,0 0 0 15,0 0 0-15,0 0 0 32,0 0-512-32,0 0-80 0,27-33-32 0,-36 25-19472 0</inkml:trace>
  <inkml:trace contextRef="#ctx1" brushRef="#br1" timeOffset="63600.93">15993 17602 0,'0'0'0,"0"0"0,59-37 16,-59 37-16,0 0 15</inkml:trace>
  <inkml:trace contextRef="#ctx0" brushRef="#br1" timeOffset="174254.58">13262 11257 28559 0,'-4'-11'2544'0,"1"5"-2032"0,2 1-512 0,-1 0 0 0,2 4 896 0,0 0 96 0,0-1 16 0,-1 1 0 0,1-2 144 0,0 0 48 15,-1 2 0-15,1 4 0 0,0 4 112 0,-2 4 32 16,2 4 0-16,2 8 0 0,-2 4-800 0,0 5-160 16,1 8-16-16,-1 1-16 0,0 3-160 0,0-1-16 15,0 3-16-15,1-1 0 0,-1-1-160 0,0-3 0 16,2-2 0-16,-1 1 128 0,-1-2-128 0,0 0 0 0,-1-3 0 0,-1-1 0 16,1-1 0-16,-2-4 0 15,0 1 0-15,-1-7 0 0,1-2 0 0,0-4 0 16,1-4 0-16,-1-2 0 0,-1-3 0 0,1-2 0 15,-1-3 0-15,-1-3 0 0,1 0-256 0,0-4 32 16,-3-1 0-16,1-3-12448 0,0-5-2480 0</inkml:trace>
  <inkml:trace contextRef="#ctx0" brushRef="#br1" timeOffset="174706.28">12974 11130 31327 0,'-17'-18'1392'0,"10"9"272"0,3 2-1328 0,2 0-336 0,4 1 0 0,1 2 0 0,2 0 144 0,7-6-144 16,7-7 192-16,13-7-192 0,10-3 1088 0,3 2 96 15,5 4 32-15,0 4 0 0,3 4-80 0,-2 6-16 16,-1 6 0-16,-50 1 0 0,89 12-640 0,-89-12-128 16,75 29-32-16,-75-29 0 15,54 40-128-15,-54-40-16 0,0 0-16 0,47 74 0 16,-47-74-32-16,8 51-128 0,-8-27 192 0,-3-3-64 15,-4 2 0-15,-4-2-128 0,-6 0 192 0,-4-1-64 0,-3-2 48 16,-3-2 0-16,-1-2 0 0,-2-3 0 0,0-1-16 0,3-2 0 16,3-2 0-16,6-3 0 0,2 0-160 0,8-2 128 15,4 1-128-15,4-2 128 0,3 0-128 0,4-3 0 16,7 1 0-16,1 1-176 0,5-2-32 0,4 0-16 16,-24 3 0-16,51-3 0 0,-51 3 0 0,54 5 0 15,-54-5 0-15,58 8 0 0,-58-8-144 0,0 0-16 16,72 24-16-16,-72-24 0 15,0 0-32-15,0 0 0 0,48 50 0 0,-47-36 0 0,-4 0 48 0,-5 0 0 16,-6 0 0-16,-2 0 0 0,-2-1 384 0,-5 1 0 16,-4 0 0-16,0-1 176 0,-1 0 416 0,-3-1 96 0,0 0 16 15,1-1 0-15,6-3-128 0,-1 1 0 16,4-2-16-16,1-1 0 0,2-4-336 0,3 1-64 0,3-1-16 0,3-1 0 31,2 2-448-31,4-2-80 0,3 1-32 0,3 1-18368 0</inkml:trace>
  <inkml:trace contextRef="#ctx0" brushRef="#br1" timeOffset="174965.39">13757 12020 34095 0,'1'13'1504'0,"-1"-5"320"0,2 1-1456 0,-1-1-368 0,-1-3 0 0,0-1 0 0,0 3 944 0,1 6 112 0,2 8 32 0,0 6 0 0,0 2 96 0,0-2 32 15,1-1 0-15,-1-4 0 0,-2-2-720 0,2 0-144 16,-2-2-32-16,-1-1 0 0,0-1-64 0,0-2 0 16,0-2-16-16,0-2 0 0,0-1-240 0,-4-2 0 15,-3-2 128-15,3-2-128 0,7 0 0 0,-5-3-208 0,-3-3 32 16,0-1-19456-16</inkml:trace>
  <inkml:trace contextRef="#ctx0" brushRef="#br1" timeOffset="175186.87">14349 11420 30399 0,'2'0'1344'0,"-2"0"288"0,0 1-1312 0,3 1-320 15,4-1 0-15,-1 0 0 16,1 1 368-16,-7-2 0 0,0 0 0 0,59 12 0 16,-59-12 1168-16,55 9 256 0,-55-9 32 0,53 0 16 15,-53 0-1072-15,48-4-224 0,-48 4-32 0,41-6-16 16,-21 2-496-16,-5 2-288 0</inkml:trace>
  <inkml:trace contextRef="#ctx0" brushRef="#br1" timeOffset="175361.37">14344 11675 29487 0,'9'2'2624'0,"-2"-1"-2112"15,-1-1-512-15,-2 0 0 0,0 0 976 0,3-1 96 16,9 1 16-16,-16 0 0 0,55-3 1024 0,-21 0 192 16,-3-1 64-16,-2 0 0 0,0 1-1584 0,-7 0-304 15,-22 3-64-15,41-3-16 0,-41 3-400 0,0 0 0 0</inkml:trace>
  <inkml:trace contextRef="#ctx0" brushRef="#br1" timeOffset="175951.45">15402 11510 6447 0,'-1'0'576'15,"1"0"-576"-15,1 0 0 0,-1 0 0 0,0 0 1728 0,0 0 256 0,0 2 32 0,2-2 16 0,1 1 1264 0,1 0 256 0,3 2 48 0,-7-3 16 16,0 0-416-16,0 0-96 0,58 10-16 0,-58-10 0 16,55 6-1632-16,-55-6-336 0,69 3-64 0,-69-3-16 15,81-2-432-15,-36 1-96 0,4-2 0 0,-2 0-16 16,-3 0-48-16,1-1-16 0,0 1 0 0,-1 0 0 15,-2 2-112-15,1 0 0 0,2-1-16 0,-45 2 0 16,69-1-48-16,-48-2-16 0,-8 0 0 0,-2 0 0 16,-1 0-80-16,-3 2-16 0,-1-2 0 0,-5 3 0 15,-1 0-144-15,-2-1 0 0,-5 1 0 0,-3-2 0 16,-4 2-320 0,-6 2-80-16</inkml:trace>
  <inkml:trace contextRef="#ctx0" brushRef="#br1" timeOffset="178989.36">19308 11143 35007 0,'2'0'3120'16,"-2"-2"-2496"-16,-2 2-496 0,2 0-128 0,0 0 304 0,0 0 32 0,2 0 16 0,-1 2 0 0,1 1 720 0,0 2 144 0,4 7 16 0,-2 3 16 15,-4-15-672-15,0 0-144 0,17 79-32 0,-17-79 0 16,9 82-128-16,-5-34-16 16,-3 4-16-16,-1 4 0 0,0 0-240 0,0 1 176 0,2-5-176 0,-2 3 160 15,0-1-160-15,0-2 0 0,1-4 0 0,2-7 0 16,-3-41 0-16,3 62 0 0,-3-62-176 0,3 44 176 16,-2-29-272-16,-1 0 16 0,0-4 16 0,-1-3 0 15,1-1-400 1,-2-2-96-16,1-3-16 0,0-3-17264 0</inkml:trace>
  <inkml:trace contextRef="#ctx0" brushRef="#br1" timeOffset="179405.86">19214 10928 24879 0,'-7'-35'2208'0,"4"16"-1760"15,3 0-448-15,3 3 0 0,1 6 2400 0,3 2 400 16,3-2 80-16,8-11 0 0,13-10-2592 0,12-6-528 15,5-1-96-15,4 7-32 0,2 8 1056 0,-2 7 208 0,-1 11 32 0,-6 9 16 16,-45-4-112-16,75 30 0 0,-75-30-16 0,55 56 0 16,-55-56-480-16,30 79-80 0,-30-79-32 15,5 85 0-15,-10-48-224 0,-5-2 128 0,-3-1-128 16,-2-6 0-16,-1-1 144 0,0-6-144 16,-2-1 128-16,1-4-128 0,0-2 256 0,-1-4-48 15,-1-2 0-15,1-1 0 0,4-3 112 0,-2-1 0 0,2-3 16 0,2-1 0 0,2-2-176 0,3-1-32 16,1 0-128-16,5-2 192 0,1 0-192 0,5-1 0 31,4 0 0-31,3-1 0 0,5 1-368 0,5 0 48 16,6-1 0-16,1 4 0 15,4 3-96-15,-2 1-16 0,2 3 0 0,-33-3 0 16,66 15-64-16,-66-15-16 0,58 27 0 0,-58-27 0 0,0 0 224 0,48 51 32 0,-48-51 16 0,0 0 0 16,0 65 96-16,-13-43 16 0,-8 1 0 0,-7 0 0 15,-5-2 496-15,-5 0 96 0,-4-1 32 0,-4 0 0 16,1-1 144-16,1-3 16 0,4-2 16 0,1-3 0 15,4 2-96-15,4-6-32 0,4-1 0 0,5-3 0 16,6-2-544-16,3-1 0 0,3-1 0 0,5-2-13056 16,2 0-2544-16</inkml:trace>
  <inkml:trace contextRef="#ctx0" brushRef="#br1" timeOffset="179770.21">19659 11868 32255 0,'3'-3'2864'0,"1"0"-2288"0,1 0-576 0,0 0 0 0,-2 0 0 0,2-1 0 16,6-3 0-16,6-4-144 0,9-5 1664 0,2-1 336 0,3 2 64 0,2 2 0 16,1 3-960-16,-3 6-208 15,-2 3-48-15,-29 1 0 0,0 0-480 0,75 18-96 16,-75-18-128-16,0 0 176 0,0 0-176 0,52 62 0 0,-50-41-192 0,-6 2 192 15,-5 2-272-15,-4 1 64 0,-4 1 16 0,-2-2 0 16,-2-2 192-16,-2-2 0 0,-1-1 0 0,1-2 0 16,2-3 256-16,3 0 64 0,1-3 0 15,3 0 0-15,2-4 272 0,5 2 64 0,2-3 16 0,2 0 0 16,1-1-128-16,4-2-32 0,1 0 0 0,4-2 0 16,1-1-144-16,4 0-48 0,2-2 0 0,1 1 0 15,4-1 32-15,-7 1 0 0,-2-2 0 0,6 1 0 16,6-1-112-16,11 1-32 0,5 0 0 0,-38 1 0 15,75 0-208-15,-75 0 0 0,65 1 128 0,-65-1-128 0,0 0-208 0,59 1-96 16,-41-1-16-16,1-1-14160 16,1 0-2848-16</inkml:trace>
  <inkml:trace contextRef="#ctx0" brushRef="#br1" timeOffset="180002.25">20800 11322 38703 0,'4'-5'1712'0,"-1"3"352"0,3 1-1648 0,-2-1-416 16,0 2 0-16,-1 0 0 0,4 2 512 0,3-2 32 15,6 1 0-15,6 2 0 0,-22-3 32 0,57 7 16 16,-57-7 0-16,59 11 0 0,-59-11-400 0,57 12-192 15,-57-12 160-15,0 0-12880 0,0 0-2576 0</inkml:trace>
  <inkml:trace contextRef="#ctx0" brushRef="#br1" timeOffset="180158.94">20761 11627 31327 0,'21'-2'2784'0,"-11"0"-2224"0,1 1-560 0,0-1 0 0,-2-1 1984 0,-2 2 272 16,3-2 64-16,7-2 16 15,11-4-1344-15,10-1-272 0,7-2-48 0,2-1-16 16,-2 3-208-16,-7 0-64 0,-5 3 0 0,-2 1-19472 16</inkml:trace>
  <inkml:trace contextRef="#ctx0" brushRef="#br1" timeOffset="180453.33">22484 10600 28559 0,'3'-21'2544'0,"-2"11"-2032"16,2 3-512-16,0 3 0 0,1 3 2448 0,-1-1 400 16,0 2 80-16,0 2 16 0,1 3-2208 0,0 5-432 15,-4-10-96-15,0 45-16 0,-4-11 688 0,-2 9 128 16,-2 9 16-16,-5 7 16 0,-1 6-400 0,0 6-96 15,1 2-16-15,0-1 0 0,2-1-272 0,0-5-64 16,2-3-16-16,4-10 0 0,3-6-176 0,2-47 0 16,3 68 0-16,-3-68 0 0,0 0 0 0,9 63 0 0,-7-47 0 15,0-4 0-15,-1 1 0 0,-1-4 0 0,0-2 0 0,0-3 0 32,2-1-816-32,-4-3-144 0,2 0-16 0,-3-3-18512 0</inkml:trace>
  <inkml:trace contextRef="#ctx0" brushRef="#br1" timeOffset="180609.91">22124 11218 41471 0,'5'-7'3680'0,"5"0"-2944"0,-1 5-592 0,-1 1-144 16,1-1 512-16,5-2 80 0,14-3 16 0,19-7 0 15,18-4 240-15,11-4 48 0,0 3 16 0,-4 0 0 16,-1 2-240-16,-6 3-48 0,-4 3-16 0,-8 4 0 16,-3 4-608-16,-4 3-256 0,-2 4 0 0,-44-4-21344 31</inkml:trace>
  <inkml:trace contextRef="#ctx0" brushRef="#br1" timeOffset="-208000.32">16485 17461 5519 0,'-2'-2'496'0,"2"2"-496"0,0 0 0 0,0 0 0 0,0 0 1008 0,0 0 96 15,0 0 32-15,0 0 0 0,2 2 432 0,-2-2 96 0,1 0 0 0,0 0 16 0,1 1-416 0,-1 0-96 16,1 1-16-16,0-1 0 15,0 1-64-15,1 1 0 0,-2-1-16 0,2 1 0 0,1 1 208 0,0 1 32 0,2-1 16 0,0 0 0 16,-1 0-352-16,2 1-64 0,0 0-16 0,2 0 0 16,-2-3-384-16,1 3-64 15,0-1-32-15,0-1 0 0,0 1-176 0,1-1-48 16,-1 1 0-16,1-1 0 0,-1 0-48 0,1-1-16 0,1 0 0 0,1 1 0 16,0-2-128-16,2 0 192 0,1-1-192 0,2 0 192 0,-2-1-192 15,3 0 0-15,1-2 144 0,2-1-144 0,0-2 128 0,1 2-128 31,0-2 160-31,-1 2-160 0,-2 0 304 0,-18 4-48 0,0 0 0 0,60-7 0 16,-60 7 0-16,0 0 0 16,58-3 0-16,-58 3 0 0,0 0 0 0,60-2-16 15,-60 2 0-15,0 0 0 0,65-5-64 0,-65 5-16 16,47-5 0-16,-47 5 0 0,46-8-160 0,-46 8 128 0,51-10-128 0,-25 4 128 16,-2 1-128-16,1-1 0 0,1 0 0 0,-1-1 0 15,0 2 0-15,-2-1 0 16,-23 6 0-16,50-10 0 0,-22 3 0 0,-28 7 0 0,58-11 0 0,-58 11 0 15,58-12 0-15,-58 12 0 0,62-9 144 0,-62 9-144 16,69-9 128-16,-69 9-128 0,69-8 128 0,-35 2-128 16,1 0 0-16,-1 1 144 0,0-2-144 0,2-2 0 15,-1 1 144-15,2-2-144 0,1-2 0 0,-2 3 144 16,0-1-144-16,1-2 0 0,3 1 144 0,3-2-144 16,2 2 128-16,0-3-128 0,2 3 128 0,-3-3-128 15,-1-1 160-15,0 1-32 0,1 2-128 0,1-4 192 16,0 2-64-16,-1-2-128 0,-6 4 176 0,4-2-176 15,2-2 160-15,0 0-160 0,3 1 128 0,-1-1-128 16,1-1 0-16,-2 2 0 0,-3-1 0 0,2-1 0 16,1 0 0-16,2-1 0 0,2 0 128 0,-2-2-128 0,-2 2 0 0,3-2 0 15,3-1 0-15,-1-1 0 0,0 1 0 0,0-1 0 16,-4 2 0-16,3-1 0 0,-3-1 0 0,-2 3 0 16,-2 0 0-16,2 1 0 0,0 1 0 0,0-1 0 15,1-1 0-15,0 1 128 0,3-2-128 0,-3-1 0 16,1 0 0-16,-3 0 0 0,0 1 128 0,-2-1-128 15,0 1 0-15,0-1 128 0,-2-2-128 0,4 0 0 0,2-2 0 0,-1-1 0 16,-1 2 0-16,1-1 128 16,-2 1-128-16,1 0 0 0,-4 0 0 0,2-1 0 0,0 1 128 15,-1-2-128-15,-1 2 0 0,0-1 0 0,-4 2 0 0,0 0 0 16,3-1 0-16,1-1 128 0,0 0-128 0,2-2 0 16,0 0 128-16,-1 0-128 0,-2 0 128 15,-2 2-128-15,3-1 128 0,-3-2-128 16,1 1 0-16,1-1 128 0,3-2-128 0,0-1 0 0,0 2 0 0,0-1 0 15,1 0 0-15,-1 2 0 0,2-2 0 0,-4 1 0 16,-1 0 0-16,-1-2 0 0,1 2 0 0,-1-2 0 16,1 1 0-16,-2 2 0 0,-4 1 0 0,2-1 0 15,1-2 0-15,3-1 0 0,2-3 128 0,1 0-128 16,0 2 0-16,-2-1 0 0,2 1 144 0,0-1-144 0,0-1 0 0,-1-1 144 16,-1 1-144-16,-2-1 0 0,1-1 128 0,-4 4-128 15,-1 4 0-15,-2-5 0 0,4-1 128 0,0 0-128 16,-1-3 0-16,0 2 0 15,2 0 144-15,-1-2-144 0,2 2 0 0,-4-2 144 16,0 2-144-16,-2-1 0 0,2 0 144 0,-2-2-144 16,1-1 0-16,1 0 144 0,-1 1-144 0,-2 0 0 15,-2 1 0-15,0-1 0 0,3-5 0 0,0 1 0 0,2 0 144 0,-3-1-144 16,1 4 0-16,-2-2 144 0,1 1-16 0,-3-1-128 0,0 2 192 16,-3-2-64-16,1 2 0 0,-2 3 0 0,-2-1 0 15,0 2 0-15,2-2 0 0,-1-1-128 16,1-3 192-16,-1 3-64 0,-3 5-128 0,-1-1 160 0,3-1-160 0,-1 1 160 15,-1 0-32-15,-1 2-128 0,-1 1 192 0,1-1-64 16,-4 3-128-16,0 1 192 16,-2 1-192-16,-1 0 192 0,-2 3-64 0,0 0 0 0,0 1 0 0,-2 2 0 15,1 0 0-15,0 0 0 0,-3 2 0 0,1 2 0 16,-1 3-128-16,1 1 160 16,-2 2-160-16,-1 1 160 0,1 3-160 0,-1 2 0 15,0 0 0-15,-2 0 0 0,1 3 0 0,-4 1-144 0,2 1 144 0,-1 1-208 16,0 1-256-16,-1 2-48 0,-1 3-16 0,-1 3 0 15,-1 3-480-15,-3 4-80 0</inkml:trace>
  <inkml:trace contextRef="#ctx0" brushRef="#br1" timeOffset="-194299.17">25331 13422 1839 0,'5'-6'160'0,"2"0"-160"0,-1 3 0 0,-2 1 0 0,0 0 304 0,2-1 16 0,7-2 16 0,5-5 0 0,9-3 48 0,1-1 0 16,2 0 0-16,-3 0 0 15,0 1 64-15,-2 2 0 0,0-1 16 0,-1 1 0 16,0 0 240-16,0 1 32 0,3-1 16 0,2-2 0 15,2 2 64-15,2-1 16 0,4 0 0 0,3-1 0 0,4 0-288 0,1-1-48 16,0 0-16-16,2 1 0 0,-1 0-256 16,-1 2-48-16,-4 3-16 0,-5-1 0 0,-7 4 80 0,5-2 16 15,6-1 0-15,1 1 0 0,1 0 48 0,2 2 16 16,1-1 0-16,3 2 0 0,0 0-48 0,3 1 0 16,1 0 0-16,-1-1 0 0,-7 1-32 0,4-1-16 15,3-1 0-15,1 0 0 0,3 0-16 0,0 1 0 16,2 1 0-16,1 1 0 0,0-1 16 0,-2 1 0 15,-4 1 0-15,2 0 0 16,1-1 32-16,5 1 16 0,2 1 0 0,1 3 0 0,2-1 32 0,2 3 0 16,0 0 0-16,-2 1 0 0,-12-2-112 0,3 2 0 15,2 1-16-15,3 0 0 0,0 3-32 0,-2 1 0 16,-1 2 0-16,-2 1 0 0,1 0 0 0,-5-1 0 16,-2 1 0-16,0 0 0 0,3 3-144 0,-1 0 0 15,3 3 144-15,0-1-144 0,0 4 0 0,2 0 0 16,-1-2 0-16,1 0 128 0,-1 0-128 0,-3 0 0 15,-7 1 0-15,1-1 0 0,2 4 0 0,2 4 0 0,1 2-144 16,1 0 144-16,-1 1 0 0,2 1 0 0,2 2-144 0,-1-1 144 16,-1 0 0-16,-3 0 0 15,-51-34 0-15,100 66 0 0,-48-29 0 0,2 1 0 0,0 0 176 0,-54-38-176 16,94 68 192-16,-43-33-192 0,6 5 192 0,1 2-192 16,-6-2 144-16,1-1-144 0,4 5 0 0,1 3 144 15,0 2-144-15,-3 1 0 0,-1-2 0 0,-54-48 128 16,82 76-128-16,-82-76 160 0,81 88-160 0,-81-88 160 15,92 108 16-15,-92-108 0 0,88 113 0 0,-44-55 0 16,-44-58-176-16,80 116 0 0,-80-116 144 0,74 113-144 16,-74-113 0-16,69 109 0 0,-69-109 0 0,71 104 0 0,-71-104 0 15,69 104 0-15,-69-104 0 0,62 87 128 0,-62-87-128 16,58 88 0-16,-58-88 0 0,56 89 0 0,-56-89 0 16,67 103 0-16,-67-103 0 0,68 106 0 0,-68-106 0 0,60 100 0 15,-60-100 0-15,55 93 0 0,-55-93 0 0,53 82 0 16,-53-82 0-16,49 79 0 0,-49-79 0 0,42 81 256 15,-42-81-64-15,44 83-16 0,-44-83 32 0,36 70 16 16,-36-70 0-16,36 72 0 0,-36-72-224 0,36 69 128 16,-36-69-128-16,0 0 0 0,48 87 0 0,-48-87 0 0,0 0 0 0,38 75 0 15,-38-75 128-15,0 0-128 0,0 0 0 0,34 88 0 32,-30-70-320-32,-3-1-176 0,1-1-16 0,-2-2-10944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4-07T15:49:50.3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17886 7501 12895 0,'1'-3'1152'0,"-1"0"-928"0,0 0-224 0,0 0 0 0,0 1 1328 0,-1-3 208 0,-1-3 64 0,0-6 0 0,-3-5 1232 0,0 0 256 15,-2 2 48-15,-2 0 16 16,1 3-976-16,-2-1-208 0,-1 1-48 0,1 2 0 16,0 0-720-16,-2 1-160 0,0 1-16 0,-2 2-16 15,0-1-528-15,-3 2-96 0,-3 3-32 0,0 1 0 16,-1 2-192-16,0 2-32 0,-3 2-128 0,-2 1 192 15,-3 3-192-15,-3 2 0 0,0 3 0 0,-2 2 0 16,2 3 0-16,-1 0 128 0,5 2-128 0,0-1 0 0,2 3 0 0,4 2 0 16,0 0 0-16,5-1 0 0,3 1 0 0,3-2 0 15,1-1 0-15,3-1 0 0,3 0 0 0,1-1 0 16,3 3 0-16,1-1 0 16,4-1 0-16,-5-19 0 0,0 0 0 0,29 53 0 0,-29-53-144 0,0 0 144 15,0 0 0-15,57 54-144 16,-57-54 16-16,0 0 0 0,0 0 0 0,0 0 0 15,73 31 128-15,-73-31 0 0,0 0 0 0,0 0-128 0,52 1 128 16,-40-3 0-16,-1-1 0 0,0-3 0 0,-1 2 160 0,0-2-32 16,-3 1-128-16,-1 0 192 0,-2 0-16 0,-2 0-16 15,-4 1 0-15,-1 0 0 0,-4 1-32 0,-1 2 0 16,-2 1 0-16,-4 1 0 0,-2 1-128 0,-2 2 192 16,-3 1-192-16,-2 1 192 0,-1 1-192 0,0 3 0 15,-1 0 0-15,-2 1 0 0,-1 3 0 0,1 0 0 16,0 1 0-16,1 0 0 0,4 2 0 0,3-4 0 0,4-2 0 15,-1 3 0-15,2 3 0 0,-1 4 0 0,2 1 0 0,2 0 0 16,2-2-128-16,4-2 128 0,0 1 0 0,5-2 0 0,0-2 0 0,3 1 0 31,-3-16 0-31,0 0 0 0,0 0 0 0,26 51 0 0,-26-51 0 0,0 0 0 0,0 0 0 0,0 0 0 16,59 42 0-16,-59-42 0 0,0 0 0 0,0 0 160 16,68 20-32-16,-68-20-128 0,0 0 208 0,58 8-64 15,-58-8-16-15,0 0 0 16,59 3 32-16,-59-3 0 0,0 0 0 0,49-3 0 0,-36 3-32 0,0-1-128 15,-2-1 192-15,2 1-64 16,-3 0-128-16,1-1 0 0,-1 2 0 0,0-1 0 0,-2-1 0 0,1 2 0 0,1-1 0 0,-2 1 0 31,2-1-416-31,-2-1-112 0,4 1-32 0,-2-2-12432 16,0 1-2480-16</inkml:trace>
  <inkml:trace contextRef="#ctx0" brushRef="#br0" timeOffset="529.44">17853 7838 13823 0,'-1'-12'1216'0,"1"5"-960"0,0 2-256 0,0 1 0 0,-1 1 1920 0,1 2 352 0,-2-1 64 0,2-2 16 0,-1 0 1424 0,-1 0 272 15,1 0 64-15,0 1 16 0,-1 1-2304 0,2 5-464 16,0 3-80-16,-1 2-32 0,1 2-736 0,-2 4-128 16,2 3-48-16,0 2 0 0,2 3-112 0,1 2-32 15,-1 2 0-15,1-1 0 0,-3-25-192 0,11 52 128 16,-11-52-128-16,12 53 0 0,-12-53 0 0,10 43 0 16,-10-43 0-16,0 0 0 0,15 57 0 0,-15-57 0 0,0 0 0 15,11 47 0-15,-8-33 0 0,0-2 0 0,-1 0 0 0,-1-2 0 16,-1-1 0-16,1-1 0 0,-1-3 0 0,-1-1 0 15,0 1 0-15,-2-3 0 0,1 0 0 0,-1-1 0 16,-1-1 0-16,0-1 128 0,0-1-128 0,-2 0 0 0,0-3 0 0,-1 0 176 16,2-1-176-16,-2-1 160 15,0-1 0-15,0-2 0 0,1 0 0 0,0-3 0 0,2 0 0 0,-2-2 0 0,4-1 0 0,-1-1 0 16,0 2 16-16,3 1 0 0,-2 0 0 0,2 1 0 16,2 1-176-16,-2 4 192 0,3 1-192 0,-2 3 192 15,1 1-192-15,0 1 128 0,1 2-128 0,1 0 128 16,4 2-128-16,-1-2 192 0,1 1-192 0,2 1 192 15,1-1-192 1,1-1 192-16,-1 2-192 0,2-4 192 0,-1 1-64 0,1-1-128 0,-2 1 192 0,2-2-64 16,-2 0 0-16,1 0-128 15,-3 2 192-15,1-2-64 0,-1 2-128 0,-2-1 0 16,0 1 144-16,-3 0-144 0,-1 1 0 0,0 0 0 16,-2 0 0-16,1 1 0 15,-1 0-384-15,1 1-80 0,-1-1-32 0,-1 1 0 16,3-1-704-16,0 2-144 0</inkml:trace>
  <inkml:trace contextRef="#ctx0" brushRef="#br0" timeOffset="1060.53">18252 7898 20271 0,'-2'-10'1792'0,"2"4"-1424"0,0 2-368 0,0 0 0 0,0 1 1728 0,0 1 256 0,0 1 64 0,0 0 16 16,2-2 1104-16,-1 0 224 0,2 0 32 0,-2 3 16 16,2 2-2160-16,0 2-448 0,-2 3-64 0,2 1-32 15,-1 2-256-15,1 3-48 0,-2 1-16 0,0 2 0 16,-1-16-176-16,0 0-48 0,10 50 0 0,-10-50 0 16,0 0-192-16,12 53 128 0,-12-53-128 0,0 0 0 15,11 46 0-15,-11-46 0 0,0 0 0 0,0 0 0 16,13 55 0-16,-12-42 0 0,2-3 0 0,-2 0 0 15,1 0 0-15,-2-2 0 0,1 1 0 0,0-1 0 0,-1-1 0 0,0 0 0 0,0-1 0 0,0-2 0 32,0-1 0-32,0 0 0 0,-1-2 0 0,1 1 0 0,0-2 0 0,-1 0 0 15,-1-2 0-15,1 0 0 0,-1-1 0 0,1-2 0 16,0 1 128-16,-1-1-128 0,1-1 240 0,1-1 0 0,-2-2 0 0,2 1 0 16,0-1 16-16,0 0 16 0,0-1 0 0,0-2 0 15,2 2-64-15,-1-1-16 16,1 0 0-16,-1 0 0 0,2-1-64 0,0 1 0 0,-1-2-128 0,1 1 192 15,2 0-192-15,-3 1 176 0,3 1-176 0,-3 0 160 16,3 2-160-16,-1 1 0 0,0-2 0 0,-1 3 128 16,1 1-128-16,2-1 0 0,-1 2 0 0,1 0 0 15,0-1 0-15,-2 3 0 0,0-1 128 0,1 0-128 16,-1 0 0-16,0 2 0 16,2-2 0-16,-1 2 0 0,2 1 0 0,-2-2 0 0,0 2 0 0,2 0 0 15,0 0 0-15,-1 2 0 0,1-1 0 0,0 0 0 16,-1 1-240-16,-1 1 32 0,1-1 0 0,0 1 0 15,-1 1-544-15,1 1-96 0,-2 0-32 0,2 0-12736 16,0 2-2544-16</inkml:trace>
  <inkml:trace contextRef="#ctx0" brushRef="#br0" timeOffset="1633.08">18780 7912 4607 0,'2'-10'400'0,"-1"4"-400"0,0 2 0 0,-1 1 0 0,2 0 2880 0,-2 2 480 0,0 0 96 0,1-2 32 0,1-1 880 0,-2-1 176 16,1 2 48-16,-1 1 0 0,-1 0-2032 0,-2 4-416 15,1 0-80-15,-2 3-16 16,-2 2-1280-16,1 0-256 0,-1 3-48 0,-1 0-16 0,1 1-112 0,1 2-16 15,-1 1-16-15,2 0 0 0,1 0-112 0,0 0-32 0,2 0 0 0,1 0 0 16,0 2-160-16,1-2 160 16,-1-14-160-16,0 0 160 0,0 0-160 0,16 57 0 0,-16-57 0 0,0 0 0 15,0 0 0-15,22 53 0 0,-22-53 0 0,0 0 0 0,0 0 0 0,0 0 0 16,37 62 0-16,-37-62 0 0,0 0 0 0,0 0-272 16,0 0 64-16,68 36 16 15,-68-36-48-15,0 0 0 16,0 0 0-16,61 1 0 0,-49-4 240 0,2-1-192 0,-1-2 192 0,-1 1-192 0,-1-1 192 0,0-1 0 15,0 0 0-15,-1-3 0 0,-1 0 0 0,-2-2 0 16,1 0 192-16,1-3-192 0,-2 1 448 0,0-6-32 16,0 0 0-16,-1-3 0 15,-1-2 32-15,0-2 16 0,-4 0 0 0,-1 0 0 16,-1 3-16-16,-4-1 0 0,0-2 0 0,-4 3 0 16,-1 3-144-16,-1 3-48 0,-5-1 0 0,-2 4 0 0,-2 2-96 0,-1 3-32 15,0 2 0-15,0 2 0 0,0 5-128 0,-2 2 0 16,0 2 0-16,4 2 0 0,0 4 0 0,1 1 0 15,1 1 0-15,1 3 0 0,2 0 0 0,1 2-176 16,4 1 176-16,-1 1-128 0,3-1-112 0,1 1-16 16,2 2 0-16,2 0 0 15,1 3-336-15,1-1-80 0,0-22-16 0,6 48 0 16,-6-48-272-16,8 45-64 0,-8-45-16 0,0 0-18160 0</inkml:trace>
  <inkml:trace contextRef="#ctx0" brushRef="#br0" timeOffset="2179.19">19308 7862 22111 0,'0'-4'1968'0,"0"0"-1584"0,0 1-384 0,0 2 0 0,0 1 1760 0,0-2 272 0,0-1 48 0,0 1 16 0,0-3 784 0,0 3 176 16,2 2 16-16,-1 1 16 16,2 5-1984-16,0 2-400 0,0 2-64 0,0 3-32 0,-3-13-160 0,0 0-48 15,11 52 0-15,-11-52 0 0,0 0-208 0,11 62-32 16,-11-62-16-16,7 48 0 0,-7-48-144 0,6 48 0 16,-6-48 0-16,4 45 0 0,-2-25 0 0,-1-1 0 15,0-2 0-15,-1-1 0 16,2 0-256-16,-4-2 64 0,2-1 0 0,-1-2 16 0,1-1 0 0,-3 0 0 0,2-3 0 0,-1 0 0 15,1-3 32-15,-1 1 0 0,1-3 0 0,-2 0 0 16,2-2 144-16,-1-2 0 0,2 0 0 0,-1-3 0 16,2 1 0-16,-1-3 176 15,2 0-16-15,-1-3 0 0,1 2 144 0,-1-4 16 16,2 2 16-16,0-1 0 0,1-2 16 16,0 1 0-16,0 0 0 0,1-2 0 0,0 3-48 0,0-2-16 15,0 2 0-15,2-2 0 0,-1 3-96 0,0-1 0 16,1 0-16-16,0-1 0 0,0 2-176 0,0-1 192 0,0 1-192 0,0-1 192 15,-1 0-192-15,-1 1 192 0,2 0-192 0,-1 0 192 16,1 2-64-16,-1 0-128 0,1 1 192 0,-2 3-64 16,1 0 0-16,0 0-128 0,1 1 192 0,0 1-64 15,0 1 0-15,1 1-128 0,-1 0 192 0,2 1-64 16,-1 1 0-16,1-1-128 0,-9-1 192 0,0 0-64 16,0 0-128-16,0 0 0 15,0 0 0-15,63 17 128 0,-63-17-128 0,0 0 0 16,0 0 0-16,0 0 0 0,0 0 0 0,57 13-144 15,-49-12 144-15,1 2-160 16,-1-1-752-16,1-1-160 0,1-1-16 0,-2 1-19904 0</inkml:trace>
  <inkml:trace contextRef="#ctx0" brushRef="#br0" timeOffset="2891.53">20810 7320 10127 0,'3'-20'448'0,"-3"10"96"0,0-1-544 0,1 2 0 0,1 1 0 0,-1 2 0 0,-1-4 1920 0,2-4 288 0,0-7 48 0,1-4 16 0,0 1 1200 0,-2 2 240 0,2 7 64 0,-1 5 0 15,-1 4-1280-15,-1 6-240 0,1 5-48 0,1 3-16 16,-2 5-1312-16,1 2-272 0,-1 1-48 0,0 4-16 15,0-20-240-15,3 55-48 16,-3-55-16-16,4 69 0 0,-4-69-48 0,7 78 0 0,-7-78 0 0,9 80 0 16,-6-39-48-16,0 0-16 0,1 3 0 0,-1 0 0 15,-3-44-128-15,10 80 0 0,-10-80 0 0,11 65 0 0,-11-65 0 16,8 55 0-16,-8-55 0 0,0 0 0 0,13 64 0 16,-13-64 0-16,0 0 0 0,0 0 0 15,16 54 0-15,-14-47 0 0,1-2 0 0,0-2 0 0,-2-1 0 0,1-2 0 0,-1-2 0 0,1-1 128 31,-2 1 128-31,-2-3 0 0,-1-2 16 0,1 0 0 16,-3-1-32-16,-2-2-16 0,0 0 0 0,-3-1 0 16,-1-2-80-16,-2 0-16 0,2 2 0 0,-2 0 0 15,1-2-128-15,-3 0 128 0,-1 2-128 0,-1 0 128 16,-3 2-128-16,0 3 0 0,2 4 0 0,-2 0 0 0,-1 4 0 16,0 2 0-16,4 1 0 0,0 4-176 0,-2-1 176 0,2 4-208 15,3-1 80-15,0 2 128 0,1 2-160 0,3 2 160 16,2 2 0-16,2-1-144 0,3 2 144 0,2-2 0 0,1-18 0 0,0 0 0 15,11 52 0-15,-11-52-128 16,0 0 128-16,0 0 0 0,48 58 0 0,-48-58-128 0,0 0 128 0,0 0 0 16,68 38 0-16,-68-38 0 0,0 0 0 0,68 17-128 15,-68-17 128-15,0 0 0 0,72 9 0 0,-72-9 0 16,42 1-208-16,-42-1-16 0,47 2 0 0,-47-2 0 16,51 0-784-1,-51 0-144-15</inkml:trace>
  <inkml:trace contextRef="#ctx0" brushRef="#br0" timeOffset="3526.55">21471 7902 1839 0,'7'-18'160'0,"-4"6"-160"0,0 0 0 0,0 0 0 0,0 5 4256 0,-2 0 816 0,0-1 176 0,1-6 16 16,1-10-688-16,-1-9-144 0,0-5-16 0,-4 3-16 15,-2 2-2352-15,-1 5-480 0,-4 4-96 0,-1 5 0 16,-3 4-768-16,-1 5-160 0,0 3-32 0,-4 4 0 0,-1 3-176 0,0 2-32 16,-2 3-16-16,-2 2 0 0,3 2-288 0,-1 1 128 15,1 2-128-15,2 4 0 16,4-1 0-16,0 2 0 0,4 5 0 0,1-1 0 16,2 0 0-16,1 4 0 0,1 4 0 0,1 2 0 15,-1 3 0-15,1 1 0 0,3 4 0 0,1 2 0 16,0 3 0-16,1-1 0 0,1-1 0 0,-2-42 0 0,9 79 0 0,-9-79 0 15,12 69 0-15,-12-69-144 0,14 58 144 0,-14-58 0 0,14 58-144 0,-14-58 144 16,15 58 0-16,-15-58 0 0,16 55 0 0,-16-55 0 16,0 0 0-16,20 69 0 0,-20-69 0 0,0 0 0 0,15 56 0 0,-15-56 0 15,0 0 0-15,0 0 0 0,9 50 0 0,-9-41 0 16,-2-3 0-16,1-1 0 0,-2-2 0 0,2-2 0 31,-2 1 160-31,3-4-160 0,0 1 304 0,0-2-48 16,-1-2-16-16,-1-1 0 0,1-3-48 0,-1 0-16 0,1-3 0 0,-2-2 0 15,0 0-48-15,-1-3 0 16,0-3 0-16,0-2 0 0,-2 0-128 0,0 0 160 0,1-2-160 0,-1 1 160 0,0 1-160 0,-1-1 0 16,2 2 0-16,-1 1 0 0,0 0 0 0,-1 3 0 15,3 3 0-15,-2 1 0 0,3 4 0 0,-1 0 0 16,3 2 0-16,-1 0 0 0,2 1 0 0,0 1 0 16,2-1 0-16,-1 0 0 0,2 1 0 0,0-1 0 15,1 0 0-15,2 1 0 16,1-1 0-16,-2 0 0 0,4 2 192 0,-1 0-64 0,1 1 80 0,1 2 16 15,-2-1 0-15,2 2 0 16,3 0-64-16,1 0-16 0,0 0 0 0,2-1 0 16,-2 1 32-16,-1-2 0 0,1 1 0 0,-2 0 0 15,0-1-48-15,-1 1 0 0,0-1 0 0,-2 2 0 0,-1 0-128 0,-1 0 0 16,0 0 0-16,-1 2 0 0,-2-1-240 0,0 2-80 16,1-2 0-16,-1 2-16 15,-1 2-720-15,0-1-144 0,-1 0-16 0,1 0-12448 16,-1 1-2480-16</inkml:trace>
  <inkml:trace contextRef="#ctx0" brushRef="#br0" timeOffset="14900.67">22508 7816 12895 0,'3'1'1152'0,"0"1"-928"0,0-2-224 0,-2 0 0 0,2 1 752 0,0-1 96 0,4 0 32 0,5 3 0 16,7 1 1168-16,5-1 256 0,1 1 32 0,2 0 16 16,3-1-560-16,-3 0-128 0,-1 0 0 0,0-2-16 15,-2 1-480-15,1-2-80 0,1 0-32 0,-2 0 0 16,-2 0-352-16,-1-2-64 0,-1 1 0 0,1-1-16 0,-1 1-240 0,1 0-64 15,2-1 0-15,-2-1 0 0,0 2-96 0,1 0-32 16,-4-1 0-16,-1 1 0 0,0-1-192 16,-2 1 144-16,-1 1-144 0,-2-2 128 0,-2 1-128 0,-3 1 0 15,-2-1 0-15,-2 1 0 0,-1 0-304 0,-4 0 64 16,-1 0 16-16,-2 1 0 31,-2 0-1632-31,-2 1-320 0</inkml:trace>
  <inkml:trace contextRef="#ctx0" brushRef="#br0" timeOffset="15211.18">22526 8128 13823 0,'5'0'608'0,"-4"0"128"0,2 0-592 0,0 0-144 0,0 0 0 0,-1 0 0 15,3 0 1600-15,2 0 272 0,5 1 64 0,5-1 16 16,5 2 512-16,-1-4 96 16,3 0 32-16,0 0 0 15,1 1-864-15,3-1-160 0,-1 0-32 0,3-1-16 0,0 0-464 0,-1 0-96 16,2 2 0-16,-1-2-16 0,-3 0-384 0,-2 2-80 16,-1-1-16-16,-4 1 0 0,0 1-208 0,-2-2-32 15,1 2-16-15,-4-1 0 0,-1 1-208 0,0 0 176 16,-1 0-176-16,-2 0 160 0,-1 1-160 0,-1 1 0 15,-2-1 0-15,-3-1 0 0,-1 2 0 0,-2-1 0 16,1 2 0-16,-4 0 0 0,1-2 0 0,-2 0 0 16,0 2-192-16,-1 0 192 15,-2-1-1680-15,1 0-224 0</inkml:trace>
  <inkml:trace contextRef="#ctx0" brushRef="#br0" timeOffset="16428.72">24669 7484 5519 0,'-1'0'496'0,"0"0"-496"0,2 0 0 0,-1 0 0 0,1 0 864 0,-1-2 80 15,0 1 16-15,2 0 0 0,-1 1 1008 0,2 0 208 16,0 0 32-16,0 2 16 0,1 3-320 0,0 0-64 0,0 1-16 0,1 2 0 16,0 2-672-16,0 2-144 15,-3-1-32-15,3 3 0 0,-1 0-368 0,-1 2-80 0,-3-16-16 0,0 0 0 16,0 0-256-16,12 67-48 0,-12-67-16 0,0 0 0 15,0 0-192-15,0 0 144 0,19 74-144 0,-19-74 128 16,0 0-128-16,0 0 160 0,0 0-160 0,22 72 160 16,-22-72-160-16,0 0 160 0,0 0-160 15,0 0 160-15,0 0 0 0,20 65 0 0,-17-58 0 0,-2-1 0 0,-1-1 144 0,0 0 16 16,-1-3 16-16,-2 1 0 0,0 0 144 0,-1 0 32 16,-2-2 0-16,1-1 0 0,-1 0-128 0,-1-1-32 15,0-1 0-15,0-2 0 0,0 1 128 0,0-2 32 16,1-2 0-16,0-2 0 0,1 1 32 0,-1-4 16 15,2 1 0-15,-2-2 0 0,3 1-96 0,-1-2-16 0,0-2 0 16,0-4 0-16,-2-4-192 0,2 0-32 0,1 0-16 0,0 0 0 31,2 2-80-31,1 0 0 0,1 3-128 0,1-1 192 0,2 3-192 0,-1 0 128 16,1 0-128-16,2-1 0 0,-2 1 0 0,3 0 128 0,0 1-128 0,0-1 0 16,1 2 0-16,2-1 0 0,0 1 0 0,0 0 0 15,1 3 0-15,2 0 0 0,-2 3 0 0,2 0 0 16,1 2 0-16,-1 3 0 0,1 0 0 0,0 2 0 15,2 4 0-15,-1 0 0 0,1 3 0 0,-1 3 0 16,1 3 0-16,-16-11 0 0,0 0 0 0,0 0 0 16,54 68 0-16,-54-68 0 0,0 0 0 0,0 0 0 15,35 85 0-15,-35-85 0 0,0 0 0 0,0 0 0 0,30 86 0 0,-30-86 0 16,0 0 0-16,0 0 0 0,29 75 0 0,-23-61 0 16,1 0 0-16,-1-1 0 0,-6-13 0 0,0 0 0 15,0 0 0-15,0 0 0 0,28 69 0 0,-22-56 0 31,-2-2 0-31,0-1 0 0,0 0 0 0,-1-3 0 16,1 0 0-16,-1 0 0 0,0-1 0 0,0-2 0 16,-2 2 0-16,2-3 0 0,-2 1 0 0,1-1 0 15,1-2 0-15,-2 0 0 0,1 1 0 0,-1-1 0 16,0-1 0-16,1 0 0 0,-1 2 0 0,1-2 176 0,-1 0-176 0,0 0 160 0,-1 0-160 0,2-2 0 16,-2 2 0-16,1 0 0 15,-1 0 0-15,2 0 0 16,-1-1 0-16,2 1 0 0,0 0 0 0,0-2-320 0,1 1 48 0,0 1-18368 15</inkml:trace>
  <inkml:trace contextRef="#ctx0" brushRef="#br0" timeOffset="17553.2">24385 7364 4607 0,'2'0'400'0,"1"0"-400"0,0 0 0 0,-2 0 0 0,0 0 1152 0,2 1 160 0,3-1 32 0,2 2 0 0,5 0 384 0,1 1 96 16,0 1 16-16,2 2 0 0,-3 0-448 0,-1 1-96 15,0 0-16-15,-3 1 0 16,1 2-288-16,-1 0-64 16,-2 1-16-16,-2 1 0 0,1-1-240 0,0 0-48 0,-2 2-16 0,2-3 0 15,-2 0-96-15,0-2 0 0,0 2-16 0,1-1 0 16,0-2-112-16,1 0 0 16,0 0-16-16,1 0 0 0,-2-3-96 0,2 2-16 15,-1-2 0-15,-2 2 0 0,0-2-256 0,-2 2 0 16,-2-1-176-16,0 1-13152 0</inkml:trace>
  <inkml:trace contextRef="#ctx0" brushRef="#br0" timeOffset="19846.39">25836 7728 11055 0,'0'0'976'0,"0"0"-784"0,2 0-192 0,-2 0 0 0,1 0 1376 0,0 0 224 15,1 0 64-15,2 2 0 0,2-2 2688 0,1 0 528 16,-7 0 112-16,0 0 32 0,0 0-3200 0,51-3-640 16,-51 3-128-16,36-6-32 0,-16 2-208 0,1 0-48 15,3-2-16-15,2 0 0 0,2 1-368 0,2-2-80 16,-1-2-16-16,2 2 0 0,1 0-48 0,-3 1-16 0,1 2 0 0,-5-2 0 16,-25 6-64-16,43-5-16 0,-43 5 0 0,0 0 0 15,43-4-144-15,-33 4 160 0,-3 1-160 0,-2 0 160 16,-2 1-160-16,-2-1 0 0,-2 1 0 0,-1-1 128 15,1 2-128-15,-4-2 0 0,1 2 0 0,-1-1 0 16,-1-1-368-16,0 0 0 0,1 1 0 0,-2-1 0 16,-1 1-880-1,3-2-176-15,-2 0-48 0,1 0-16096 0</inkml:trace>
  <inkml:trace contextRef="#ctx0" brushRef="#br0" timeOffset="20556.41">27420 7109 13823 0,'0'-4'1216'0,"-2"3"-960"0,1-1-256 0,1 1 0 0,0 0 0 0,0 1 0 0,0-2-144 0,-1 2 144 16,-2 0 1936-16,-2 0 496 0,0 3 80 0,-5 1 32 0,-3 5 16 0,-2 2 0 15,-2 4 0-15,-2 4 0 16,-2 3-1120-16,1 4-224 0,-1-1-32 0,1 4-16 0,1 0-528 0,-1 2-128 15,3 3 0-15,1-1-16 16,7 1-240-16,0-3-64 0,2 0 0 0,7-31 0 16,-4 56 80-16,4-56 16 0,0 51 0 0,0-51 0 0,0 0 48 0,8 62 16 15,-8-62 0-15,0 0 0 0,14 60-96 0,-14-60 0 16,0 0-16-16,0 0 0 0,27 58-48 0,-27-58 0 16,0 0 0-16,0 0 0 0,0 0-64 0,43 48 0 15,-43-48-128-15,0 0 192 0,0 0-192 0,0 0 0 16,0 0 128-16,0 0-128 0,0 0 0 0,53 26 0 15,-47-24-144-15,0-2 144 16,-1 1-1056-16,-1-2-112 0</inkml:trace>
  <inkml:trace contextRef="#ctx0" brushRef="#br0" timeOffset="20944.9">27598 7269 17503 0,'-2'-3'1552'16,"2"2"-1232"-16,0 1-320 0,0 0 0 0,2 0 1072 0,-2 0 144 15,0 0 48-15,1 0 0 16,-1 3 1616-16,2-1 336 0,-1 6 64 0,0 0 16 0,-1-8-1088 0,0 0-224 15,0 0-32-15,13 65-16 0,-13-65-1168 0,0 0-224 16,11 71-48-16,-11-71-16 0,9 53-176 0,-9-53-48 16,7 51 0-16,-7-51 0 0,0 0-64 0,11 67 0 15,-11-67-16-15,0 0 0 0,9 55-176 0,-9-55 192 16,0 0-192-16,0 0 192 0,11 58-192 0,-11-58 0 0,0 0 0 0,0 0 128 16,0 0-128-16,0 0 0 0,17 53 0 0,-17-53 0 15,0 0 0-15,0 0 0 0,0 0 0 0,0 0 0 16,0 0-192-16,0 0 0 0,0 0-16 0,0 0 0 31,0 0-864-31,0 0-160 0,0 0-48 0,0 0-16912 0</inkml:trace>
  <inkml:trace contextRef="#ctx0" brushRef="#br0" timeOffset="21363.35">27934 7334 6447 0,'3'-7'576'0,"0"3"-576"0,-1 1 0 0,1 1 0 0,-1 1 3008 0,-2 1 512 16,1 1 80-16,1 1 32 0,0-1-112 0,0 4-32 16,-2 0 0-16,-3 4 0 15,-3 2-1072-15,-4 2-224 0,-1-1-32 0,-2 1-16 0,-2 1-1376 0,-2-1-288 16,-3 1-48-16,2-1-16 0,-1 0-272 0,0-1-144 16,2 0 160-16,0-1-160 0,1-3 128 0,2 2-128 15,3-4 0-15,-1 0 144 0,3-2-144 0,0 0 0 0,2-1 0 0,3-2 0 31,1 1 0-31,2-2 0 0,-1 0 0 0,4-2 0 0,-1 2 0 0,3-1 0 0,0 1 0 0,4-2 0 16,0 1-208-16,0 1 80 0,4-1 128 0,-1-1-208 16,-11 2 208-16,0 0 0 0,45-1 0 0,-45 1 0 15,0 0 0-15,54 5 0 16,-54-5 0-16,0 0 0 0,56 19 0 0,-56-19 0 0,0 0 128 0,0 0-128 16,64 39 288-16,-64-39-48 0,0 0-16 0,0 0 0 15,0 0 32-15,44 50 0 0,-44-50 0 0,0 0 0 0,0 0 48 0,0 0 16 16,0 0 0-16,0 0 0 15,42 58-96-15,-36-54-16 0,1 2 0 0,0-4 0 0,1 1-80 0,0-1 0 16,0-1-128-16,-1-1 192 0,0-1-192 0,-1-1 0 16,-1 1 0-16,0-2-160 15,-1 0-672-15,-1 0-128 0,0 2-16 0,-2-2-18160 0</inkml:trace>
  <inkml:trace contextRef="#ctx0" brushRef="#br0" timeOffset="21749.59">28724 7218 17503 0,'-3'-1'1552'0,"3"-1"-1232"0,1 2-320 0,-1 0 0 32,2 0 704-32,-2 0 96 0,1 0 16 0,0 2 0 15,-1-1 1888-15,3 2 384 0,-1 4 80 0,-1 2 16 16,1 2-864-16,-2-11-160 0,0 0-48 0,5 51 0 0,-5-51-1168 0,0 0-240 16,6 70-64-16,-6-70 0 0,4 53-304 0,-4-53-64 15,4 55-16-15,-4-55 0 0,5 55-64 0,-5-55 0 16,0 0-16-16,5 66 0 0,-5-66-48 0,0 0 0 15,6 55 0-15,-6-55 0 0,0 0-128 0,0 0 192 16,7 55-192-16,-6-43 192 0,-1-12-192 0,0 0 0 16,0 0 0-16,0 0 0 0,0 0 0 0,0 0 0 15,0 0 0-15,0 0 0 16,0 0-560-16,0 0-32 0,0 0-16 0,0 0-12080 16,0 0-2416-16</inkml:trace>
  <inkml:trace contextRef="#ctx0" brushRef="#br0" timeOffset="21978.89">28568 7470 25791 0,'-1'-2'1152'0,"1"2"224"0,1 0-1104 0,1 0-272 0,1 0 0 0,-2 0 0 16,2 2 1680-16,4-1 288 0,-7-1 48 0,0 0 16 15,0 0 128-15,68 10 16 0,-68-10 16 0,0 0 0 16,62 11-1344-16,-62-11-272 0,0 0-48 0,58 9-16 15,-58-9-224-15,0 0-48 0,46 7-16 0,-46-7 0 16,0 0-224-16,0 0 0 0,50 1 0 0,-50-1 0 16,0 0-336-16,0 0-112 0,41-1-32 0,-41 1-18448 15</inkml:trace>
  <inkml:trace contextRef="#ctx0" brushRef="#br0" timeOffset="22535.23">29333 7392 16575 0,'2'0'736'0,"0"0"160"0,-1 0-720 0,1 0-176 0,-1-1 0 0,2 1 0 0,0-2 2368 0,-1 1 432 16,6-1 80-16,1-2 32 0,3 0 32 0,0-2 16 16,1-1 0-16,1 0 0 0,-1-1-1552 0,0-1-320 15,-1 1-64-15,3-1-16 0,0-1-608 0,-1 0-112 16,2 2-32-16,-2-1 0 0,0 1-64 0,-3-2-32 15,-1 3 0-15,0 0 0 0,-1-2-160 0,-1 2 160 16,-1 0-160-16,-1 0 160 0,-1 2-32 0,0 0-128 16,-3 3 192-16,1-1-64 15,-1 1 0-15,-1 2 0 0,-1 2 0 0,0 1 0 16,0 2 0-16,-3 1-128 0,2 2 192 0,-2 2-64 0,-1 3-128 0,4-13 128 0,-7 30-128 0,7-30 128 16,-7 35-128-16,7-35 0 15,-9 37 0-15,9-37 0 0,-5 36 0 0,5-36 0 0,-5 37 0 0,5-37 0 16,0 0 0-16,-1 52 0 0,1-52 0 0,0 0 0 15,1 46 0-15,-1-46 0 0,0 0 0 0,0 0 0 0,0 0 0 0,13 62 0 16,-13-62 0-16,0 0 0 0,0 0 0 0,0 0 0 16,0 0 0-16,0 0 0 15,21 60 0-15,-17-54 0 0,-1 0 0 0,0-2 0 0,0 0-320 16,0-1 0-16,0 0 0 0,-1-2 0 16,1-1-384-16,0 2-64 0,0-2 0 0,-2 0-17728 15</inkml:trace>
  <inkml:trace contextRef="#ctx0" brushRef="#br0" timeOffset="22801.91">29358 7653 4607 0,'-6'2'400'0,"3"-1"-400"0,2 1 0 0,1-1 0 0,0-1 2160 0,0 0 336 0,1 1 80 0,2 1 16 0,0 1 1248 0,3 1 256 16,2 0 64-16,1 0 0 15,-9-4-944-15,0 0-176 0,0 0-32 0,0 0-16 16,63 16-1776-16,-49-15-368 0,3-1-64 0,-1 0-16 16,-16 0-256-16,35-3-64 0,-16 2-16 0,-1 0 0 15,0-1-176-15,1-1-16 0,-2 2-16 0,-2-2 0 16,-15 3-224-16,0 0 144 0,44-3-144 0,-31 2 128 16,-2-1-128-16,-1 2 0 0,1 0 0 0,-1 0 0 15,-1 0-272-15,0 2-48 0,-2-2 0 0,1 0 0 16,-3 0-416-16,1 0-96 0,-2 0 0 0,2 0-17808 15</inkml:trace>
  <inkml:trace contextRef="#ctx0" brushRef="#br0" timeOffset="23217.06">29968 6907 18431 0,'0'2'1632'0,"0"-1"-1312"0,2 1-320 0,0-1 0 0,1 2 864 0,2 0 96 15,2 2 32-15,-7-5 0 0,0 0 1888 0,0 0 384 16,74 62 80-16,-74-62 16 0,60 50-1072 0,-60-50-224 16,69 59-32-16,-69-59-16 0,65 61-1136 0,-65-61-240 15,65 66-32-15,-65-66-16 0,65 77-128 0,-65-77-16 16,58 76-16-16,-58-76 0 0,42 76-192 0,-42-76-48 16,28 70 0-16,-28-70 0 0,16 63-192 0,-16-63 0 15,6 55 128-15,-6-55-128 0,-2 50 128 0,-2-29-128 0,0 0 176 16,0-3-176-16,-4 1 176 0,3-2-176 0,-2-2 160 0,0-1-160 15,0-1 0-15,-2-3 0 0,4 0 0 0,-1-3 0 32,0-1-544-32,1-2-96 0,-1-1-32 0,2-1-19264 0</inkml:trace>
  <inkml:trace contextRef="#ctx0" brushRef="#br0" timeOffset="24305.39">27920 6731 11055 0,'3'-3'976'0,"-2"0"-784"0,-1 0-192 0,0 2 0 0,2-1 1664 0,-2-2 272 0,2-1 64 0,1-4 16 16,3-4 512-16,2-4 96 0,-1-1 32 0,2 0 0 16,-1-1-480-16,2 0-112 0,0-3-16 0,1 1 0 15,1 0-768-15,0-3-144 0,3-1-48 0,0-2 0 16,2-2-432-16,1-2-80 0,1 0-32 0,1-4 0 16,-1-3-256-16,1-2-48 0,0 2-16 0,0-1 0 15,-5 6-64-15,2-4-16 0,0-2 0 0,0-1 0 16,0 2-144-16,-3 3 160 0,0 1-160 0,-1 3 160 0,-2 3-160 0,1 2 160 15,-1 2-160-15,-3 3 160 0,1 0-160 0,-2 1 160 16,0 3-160-16,-1 1 160 16,-2 2-160-16,0 3 0 0,-1 3 144 0,0 0-144 0,-2 3 0 0,-1 1 0 15,-1-1 0-15,1 2 128 0,-2 2-128 0,-1 1-128 16,2 0 128-16,-2 1-192 0,2 1-64 0,-1 1 0 16,1 0-16-16,0-1 0 15,-1 4-656-15,1 0-128 16,-1 1-32-16,2 1-16576 0</inkml:trace>
  <inkml:trace contextRef="#ctx0" brushRef="#br0" timeOffset="24895.44">28171 5670 2751 0,'6'-6'256'0,"-3"3"-256"0,0 0 0 0,-1 1 0 0,1-1 1008 0,0 1 144 0,0 0 48 0,3-3 0 0,2-3 592 0,3-2 128 0,3 0 32 0,-1 0 0 16,-2 0 480-16,1 2 80 16,-1-1 32-16,0 4 0 0,-1-2-528 0,0 1-96 0,1 0-32 0,1 1 0 15,0-1-448-15,0 0-96 0,1 2 0 0,-1-1-16 16,2-1-208-16,-1 2-32 0,0-1-16 0,-2 0 0 15,2-1-400-15,0 2-80 0,1-2-16 0,-3 2 0 32,-1 1-288-32,1 0-64 0,-1 0-16 0,1 1 0 0,-1-1-208 15,0 1 176-15,0 2-176 0,-3 2 160 0,0-1-32 0,0 3 0 0,-1 2 0 0,-2 3 0 0,-4-9 0 0,0 0-128 16,0 0 192-16,14 56-64 0,-14-56 0 0,0 0-128 16,6 52 192-16,-6-52-64 0,0 0 16 0,5 53 0 15,-5-53 0-15,0 0 0 0,0 0 48 0,15 66 16 16,-15-66 0-16,0 0 0 15,0 0-48-15,0 0-16 0,24 59 0 0,-19-50 0 0,1-1-144 0,-2-2 192 16,2 0-192-16,-2-1 192 0,2 0-64 0,-2-5 0 16,2 1 0-16,-2 0 0 0,1-1-128 0,0-1 0 15,-1 1 144-15,0-3-144 0,-1 3 0 0,0-3 0 16,-3-1 0-16,0 1-128 16,-2-1-624-16,1 0-112 0,-3 1-32 0,0 0-18480 0</inkml:trace>
  <inkml:trace contextRef="#ctx0" brushRef="#br0" timeOffset="26610.64">29297 5044 11055 0,'-1'-3'976'0,"-1"2"-784"0,2-1-192 0,0 1 0 0,0-1 576 0,-1 1 80 0,1 0 16 0,-1-2 0 16,-1 0 2256-16,1-1 448 15,-4 0 80-15,1-2 32 0,0-1-880 0,-2 1-176 16,-1 2-48-16,-1-2 0 0,1 3-944 0,-3 1-192 0,-1 0-32 0,-1 2-16 16,0 0-528-16,-1 2-96 0,-1 0-32 0,0 3 0 15,-2 0-288-15,2 2-64 16,1 2-16-16,-2 1 0 0,2 1-176 0,0-1 0 16,3 1 0-16,2 1 0 0,2-1 0 0,5 0 0 0,2 0 0 0,-1-11 0 0,0 0 0 0,0 0 0 15,0 0 0-15,51 44 0 16,-51-44 0-16,0 0-144 0,69 24 144 0,-69-24-160 15,53 17 16-15,-53-17 0 0,0 0 0 0,65 28 0 0,-65-28 144 0,0 0 0 16,53 34 0-16,-53-34-128 16,0 0 128-16,0 0 0 0,48 47 0 0,-48-47 0 0,0 0 0 0,0 0 0 15,0 0 0-15,0 0 0 0,6 52 0 0,-13-46 0 16,-2 0 128-16,1-2-128 0,-1-1 144 0,0 1-144 16,-3-1 192-16,0 0-192 0,-1-1 192 0,0 0-64 15,-1-2 0-15,0 1-128 0,0 1 192 0,0-4-64 16,-2 2 0-16,2-1-128 0,1 1 128 0,-1 0-128 15,1 0 0-15,1 0 0 0,0 0 0 0,1 0 0 0,1 0 0 16,0 1 0-16,2 2 0 0,1-2-272 0,1 2 48 0,0 1 16 31,4-1-1648-31,0 0-320 0,4 0-64 0,-1 0-13824 0</inkml:trace>
  <inkml:trace contextRef="#ctx0" brushRef="#br0" timeOffset="26992.08">29592 4898 6447 0,'2'-7'576'0,"-2"3"-576"0,0 0 0 0,0 1 0 0,0 2 1408 0,0-1 160 0,0 2 32 0,-2-1 16 15,1-2 2144-15,-2 2 416 0,2 1 96 0,-2 1 16 0,-1 3-1360 0,-1 5-272 0,1-1-48 0,0 3-16 32,0 4-1312-32,-2-1-256 0,6-14-48 0,-7 35-16 15,7-35-592-15,0 0-128 0,-6 62-32 0,6-62 0 16,-1 47-208-16,1-47 0 0,0 0 0 0,3 70 0 15,-3-70 0-15,0 0 0 0,8 67 0 0,-8-67 0 16,0 0-176-16,10 56 32 0,-10-56 0 0,0 0 0 16,0 0-240-16,14 58-32 0,-14-58-16 0,0 0 0 15,0 0-208-15,0 0-32 0,0 0-16 0,0 0 0 16,31 60-176-16,-28-56-32 0,1-1-16 0,-1 0-9392 16,0-2-1856-16</inkml:trace>
  <inkml:trace contextRef="#ctx0" brushRef="#br0" timeOffset="27451.75">29779 5348 8287 0,'0'3'368'0,"0"-3"80"0,1 1-448 0,1 0 0 0,-2-1 0 0,0 2 0 16,1-1 432-16,1 1 0 0,-1 0 0 0,3 4 0 0,0 0 272 0,2 1 64 15,0 0 16-15,-6-7 0 16,0 0-656-16,0 0-128 0,0 0 0 0,0 0 0 0,51 45-128 0,-51-45 128 16,0 0-208-16,0 0 80 0,0 0 128 0,65 21-208 15,-51-21 80-15,0 0 128 0,0-3-320 0,-1 2 48 16,-1-3 16-16,1 0 0 15,0-1 256-15,-3 0 224 0,0-1-32 0,-1-1-16 0,0 0 432 0,-2 0 96 16,-1-2 0-16,-3-1 16 0,-2 2 576 0,-1-3 112 16,-1-1 32-16,-2 0 0 0,-2-3 608 0,0 1 128 15,-1 2 32-15,-1-2 0 0,-1-1-272 0,-2 0-48 16,0 1-16-16,-1 0 0 0,-1 1-848 0,0-1-160 0,-1 2-32 0,0 3-16 16,0 2-304-16,-1 1-64 0,2 3-16 0,-3 3 0 15,3 1-16-15,-1 2 0 16,-3 3 0-16,2 1 0 0,0 1-208 0,1 2-32 0,2 3-16 0,1-2 0 15,2 3-160-15,1-1 0 0,1 1 0 0,3 0 0 16,0 1-816-16,2 0-80 16,1-15-32-16,0 0-16096 0</inkml:trace>
  <inkml:trace contextRef="#ctx0" brushRef="#br0" timeOffset="27766.95">30186 5270 10127 0,'1'1'448'0,"-1"-1"96"0,0 2-544 0,0-1 0 0,0 1 0 0,0-1 0 0,0 2 1840 0,2 3 256 0,-2 1 48 0,0 5 16 16,0-12-240-16,0 0-64 0,2 55 0 0,-2-55 0 15,0 0-880-15,2 68-176 0,-2-68-32 0,0 0-16 0,0 72-464 0,0-72-96 0,-2 47 0 0,2-47-16 16,0 0-176-16,-1 61 0 16,1-61-160-16,0 0 160 15,1 49-928-15,-1-49-96 0,0 0 0 0,0 0-16 16,0 0-544-16,3 52-96 0,-1-46-32 0,-1-2 0 16,2-2-32-16,-2-1-16 0,1-1 0 0,1-3-4368 0</inkml:trace>
  <inkml:trace contextRef="#ctx0" brushRef="#br0" timeOffset="28047.25">30218 5513 7999 0,'4'-27'176'0,"-2"12"32"0,1-2 16 0,-2 3 0 0,1 5-224 0,-1 2 0 0,0-3 0 0,2-8 0 0,1-9 2528 0,2-7 464 15,1-4 80-15,2 4 32 0,1 0-320 0,-1 4-64 16,3 4-16-16,-1 4 0 0,2 4-1264 0,-2 2-256 16,2 4-48-16,-2 3-16 0,2 4-288 0,-2 0-48 31,-1 4-16-31,1 1 0 0,-1 3-64 0,0 1-32 15,-10-4 0-15,0 0 0 0,0 0-224 0,0 0-32 0,40 52-16 0,-40-52 0 16,0 0-144-16,0 0-48 0,17 71 0 0,-17-71 0 16,0 0-208-16,-2 51 144 0,-2-36-144 0,0-1 128 0,-2-1-128 0,-2-2 0 15,-2 1 0-15,-2-2 0 0,1-3 0 0,-2 0 0 16,1-2 0-16,-4 1 0 0,3-2 0 0,-1 1 0 16,3-3 0-16,0 1 0 0,2 0-128 0,2-3 128 15,0 0-160-15,3 1 160 16,0-1-1536-16,-1 2-192 0,2-2-64 0,2 1-14256 0</inkml:trace>
  <inkml:trace contextRef="#ctx0" brushRef="#br0" timeOffset="28463.7">30679 5358 14735 0,'1'-2'1312'0,"1"1"-1056"16,0 1-256-16,0 0 0 0,-2-2 1792 0,1 1 320 15,2 0 48-15,3-2 16 0,1 0 1120 0,1-3 224 16,2 1 64-16,0-1 0 0,0 2-1872 0,1-2-368 16,-1 0-80-16,-1 1-16 0,-1-1-688 0,-1 2-144 15,-1-3-32-15,-1 0 0 0,-2 1-224 0,0 0-160 16,-3-1 192-16,0 0-192 0,-1 2 0 0,-2-1 0 15,0-1 0-15,-1 1 0 0,-2-1 0 0,0 0 0 0,-1 0 0 0,0 0 0 16,0 0 0-16,-1 1 0 0,-1 1 0 0,-1-1 0 16,3 3 0-16,-1 0 0 15,-1 3 0-15,1 2 0 0,-1 1 0 0,1 2 0 0,0 4 0 0,0 1 0 16,1 2 0-16,0 2 0 0,2 2 0 0,2 0 0 16,3-16 0-16,0 0 0 0,0 0 0 0,1 62 0 15,-1-62 0-15,0 0 0 0,0 0 0 0,33 58 0 16,-33-58 0-16,0 0 192 0,0 0-64 0,56 39-128 0,-56-39 272 15,0 0-48-15,54 20-16 0,-54-20 0 0,0 0-208 0,52 14 0 16,-35-11 0-16,-17-3 0 16,0 0-528-16,45 11-208 0</inkml:trace>
  <inkml:trace contextRef="#ctx0" brushRef="#br0" timeOffset="28875.35">31266 5175 9215 0,'-4'-11'816'0,"1"4"-656"0,2 0-160 0,0 1 0 0,-1 3 2336 0,1 1 432 0,-2-1 96 0,0-1 16 15,-3-4-992-15,-2 0-192 0,-1-2-32 0,-2 3-16 16,0 1-176-16,0 2-48 0,-2 3 0 0,2 2 0 15,1 3-480-15,-2 2-112 0,2 3 0 0,1 2-16 16,0 2-496-16,3 1-112 0,2 1-16 0,4-15 0 16,0 0-192-16,0 0 0 0,7 71 0 0,-7-71 0 15,0 0-128-15,0 0 128 0,41 63-192 0,-41-63 192 0,0 0-320 0,0 0 64 16,54 53 0-16,-54-53 0 0,0 0 256 0,0 0-160 16,51 45 160-16,-51-45-128 0,0 0 128 0,0 0 0 15,0 0 128-15,48 45-128 0,-48-45 656 0,0 0 64 16,0 0 16-16,0 0 0 0,0 0 208 0,0 0 32 15,0 0 16-15,-7 50 0 0,-3-45-320 0,-1 1-64 16,-4 0-16-16,0-4 0 16,-2 4-128-16,-1-3-16 0,1 1-16 0,1-1 0 0,1 0-48 0,0-2-16 0,4 1 0 15,-2 0 0-15,4 0-368 0,-4-1-208 0,1 1 16 0,1 0-19248 16</inkml:trace>
  <inkml:trace contextRef="#ctx0" brushRef="#br0" timeOffset="29801.25">23248 9390 8287 0,'0'0'736'0,"0"0"-592"0,0 0-144 0,0 0 0 0,0 0 736 0,2 0 112 0,-1 0 32 0,1 0 0 15,2 0 1008-15,1 0 208 0,2-2 32 0,2 1 16 16,1-1 144-16,0 0 16 0,2-1 16 0,-6 3 0 16,-3-2-544-16,1 2-112 0,2-1-32 0,2-1 0 15,4 0-608-15,2 2-112 0,4-5-16 0,2 3-16 16,1 0-368-16,-1-1-80 16,-3 3-16-16,-5-1 0 0,-2 2-416 0,-4 1 128 15,-2 1-128-15,-4-1 0 16,-3 3-576-16,-2-1-192 0,-4 2-32 0,1-2-15360 0</inkml:trace>
  <inkml:trace contextRef="#ctx0" brushRef="#br0" timeOffset="30146.25">23060 9575 15663 0,'3'-2'1392'0,"1"2"-1120"16,1 0-272-16,-2 0 0 0,1 0 1456 0,1-1 224 0,7 1 48 0,5-2 16 15,5 1 992-15,5 0 192 0,0-1 32 0,0-1 16 16,0 2-1088-16,-5-2-224 0,-1 0-32 0,-9 2-16 15,-5-1-720-15,0 2-128 16,0-1-48-16,0 1 0 0,0-1-432 0,3-1-96 16,0 2 0-16,1-1-16 0,0 1-176 0,1 0 0 15,0 0 0-15,1 1 0 0,1 2-192 0,-4-2-64 16,-1 2 0-16,-2 2-18016 0</inkml:trace>
  <inkml:trace contextRef="#ctx0" brushRef="#br0" timeOffset="32006.18">24559 8829 19343 0,'2'-3'1728'0,"-2"0"-1392"0,1 2-336 0,-1-1 0 0,0 1 1984 0,0-1 336 0,1 0 64 0,1-4 16 31,4-1 352-31,-2 1 80 0,-1 1 16 0,-2 2 0 15,-1 3-1504-15,-1 3-320 0,-2 2-48 0,0 4-16 16,0 2-576-16,-1 5-112 0,0 5-16 0,-1 7-16 16,5-28-80-16,-7 64-16 0,7-64 0 0,-3 56 0 15,3-56-144-15,6 79 0 0,-6-79 144 0,11 82-144 16,-11-82 0-16,10 61 0 0,-10-61 0 0,14 62 0 16,-14-62 0-16,16 55 0 0,-16-55 0 0,14 52 128 15,-14-52 768-15,11 50 176 0,-11-50 16 0,0 0 16 16,10 63-1648-16,-10-63-336 0,0 0-64 0,0 50-16 0,0-50 816 0,0 0 144 15,-5 35 0-15,2-26 0 0,0-4 128 0,2 1-128 16,-2-2 0-16,3 0 128 0,3-2-128 0,-3-1 0 16,-5-1 0-16,1-1 0 0,0-1-256 0,1-2-48 15,-1-1 0-15,1-3 0 16,0 0-608-16,0 0-128 0,1-4-32 0,-1 1-16976 0</inkml:trace>
  <inkml:trace contextRef="#ctx0" brushRef="#br0" timeOffset="32642.79">24483 8661 8287 0,'-9'-5'368'0,"5"4"80"0,1 0-448 0,1-1 0 0,-1 2 0 0,1 0 0 0,-1 2 688 0,-1 0 48 0,-3 3 16 0,-1 3 0 16,-4 3 800-16,0 4 176 0,0 0 16 0,0 3 16 0,-1 4 416 0,0-1 64 15,1 3 32-15,-3 1 0 0,3-1 320 0,0-1 64 16,3-1 16-16,-1-2 0 0,3 0-2160 0,1-3-512 15,2-3 0-15,1-1 0 0,0-2 224 0,3-11 32 16,0 0 0-16,0 0 0 0,0 0-112 0,0 0-16 16,0 0 0-16,0 0 0 0,0 0-128 0,0 0 0 15,0 0 0-15,0 0 128 16,0 0-480-16,0 0-96 0,0 0-32 0,47 0 0 16,-40-10-464-16,-2-1-80 0,1 1-32 0,0-3 0 15,1-1 400-15,0-1 80 0,0-4 0 0,0 0 16 0,1-3 304 0,1 0 64 0,-1-2 16 0,1 1 0 31,-1-1-256-31,1 1-48 0,1-1-16 0,1 2 0 0,-1-1-144 0,0 3-48 0,-2 2 0 16,1 1 0-16,1 3 432 0,-3 1 64 0,-2 5 32 0,0-1 0 16,-1 4 1184-16,0 2 256 0,-1 1 32 0,1 2 16 15,-1 2 672-15,0 2 144 0,-3-4 32 0,0 0 0 0,0 0-688 0,0 0-128 16,15 62-16-16,-15-62-16 0,0 0-704 0,24 57-144 16,-24-57-32-16,0 0 0 15,44 65-64-15,-44-65-32 0,0 0 0 0,65 58 0 0,-65-58 64 0,0 0 16 16,75 41 0-16,-75-41 0 0,0 0 32 0,72 24 16 15,-72-24 0-15,0 0 0 16,54 7-144-16,-54-7-16 0,0 0-16 0,42-2 0 0,-29 1-112 0,-2-2 0 16,-2 2-16-16,-2-1 0 0,-2 1-176 0,-2-1 0 15,-2 1 0-15,-1 0 0 16,0 1-320-16,-2 0-112 0,0 1-16 0,-2 0-13728 16,0 2-2752-16</inkml:trace>
  <inkml:trace contextRef="#ctx0" brushRef="#br0" timeOffset="41681.35">17074 11469 9215 0,'-5'-5'816'0,"3"-1"-656"0,2 3-160 0,0 2 0 0,0-1 1808 0,0 1 336 0,0-2 64 0,1 0 16 0,0-1-656 0,1-2-128 16,-2 1-32-16,1 0 0 0,-1 4 784 0,2 0 160 15,-1 2 16-15,0 3 16 0,2 2-880 0,0 1-176 16,0 1-48-16,0 5 0 0,-2 3-448 0,1 1-80 16,-2 2-32-16,0 3 0 0,0 2-272 0,0 4-64 15,0-28-16-15,0 63 0 0,0-63-128 0,-2 58-32 0,2-58 0 0,2 72 0 16,-2-72-208-16,1 77 0 0,-1-77 0 0,1 70 0 15,-1-70 0-15,2 61 0 0,-2-61 0 0,3 51 0 16,-3-31 0-16,0-20 0 0,0 0 0 0,1 53 0 16,-1-37 144-16,0-2-144 15,1-3 128-15,-1-1-128 0,2-1 192 0,-2-4-32 0,1 0-16 0,-1-3 0 16,2 0 48-16,-2-2 0 0,0-2 0 0,0 0 0 16,0-3 64-16,0-2 0 15,0 0 16-15,-2-3 0 0,2-1 0 0,-1-2 0 0,1-1 0 0,-2-1 0 0,2-4-16 16,-1 0 0-16,1-1 0 0,0-3 0 0,-1-1-64 0,1-1-32 15,1-4 0-15,0 0 0 0,2 1-160 0,2-2 128 32,2-3-128-32,0 4 128 0,0 0-128 0,3-3 0 15,2-5 0-15,4-2 0 0,4 0 0 0,-1 4 0 16,1 3 0-16,0 6 0 0,0 5-224 0,-2 6 32 16,-2 3 0-16,-2 7 0 0,0 2 64 0,-1 1 128 15,-1 5-208-15,0 1 80 0,0 3 128 0,1 2-160 16,-13-9 160-16,0 0-160 0,0 0 160 0,57 59-128 15,-57-59 128-15,0 0-128 0,36 69 128 0,-36-69 0 0,0 0-144 0,24 78 144 16,-24-78 0-16,14 64-176 0,-14-64 176 0,12 62-128 16,-12-62-64-16,7 56-16 0,-7-56 0 0,0 0 0 15,7 64 48-15,-7-50 16 0,0-1 0 0,-2-3 0 16,2-3 144-16,-2-3 0 0,-1-1 0 0,0-2 0 16,-1-1 0-16,1-1 0 0,-1-2 0 0,-1-3 0 15,1-1 208-15,-1-3-16 0,2-1-16 0,-2-2 0 16,3 1 144-16,-3-4 48 0,4-2 0 0,-2-1 0 15,2 1-48-15,-1-3 0 0,1-3 0 0,1-6 0 16,1-2-144-16,2-5-48 0,1-1 0 0,1-3 0 16,2 0-128-16,1 3 0 0,2 2 0 0,-1 3 128 0,2 1-128 15,-1 4 0-15,-2 4 0 0,2 4 0 0,-1 3 0 0,-1 2 0 16,2 2-176-16,0 5 176 0,0 2-208 0,0 5 32 16,0 2 16-16,-1 3 0 0,-9-4 32 0,0 0 0 15,0 0 0-15,0 0 0 0,51 70 128 0,-51-70-160 16,0 0 160-16,28 73-160 0,-28-73 160 0,15 62 0 15,-15-62 0-15,12 68-128 0,-12-68 128 0,12 73 0 16,-12-73 0-16,8 68 0 0,-8-68 0 0,6 77-160 16,-6-77 160-16,5 76 0 0,-5-76-160 0,5 69 160 15,-5-69-128-15,4 62 128 0,-4-62 0 0,1 45 0 0,-1-26 0 16,-1-4 0-16,-1-1 0 0,2 1 0 0,-1-4 0 0,1 0 0 16,0-2 0-16,0-1 0 0,0-1 0 0,0-1 0 15,0-2 0-15,0 0 0 0,0-1-144 0,0-1 144 31,0-2-432-31,1-2-16 0,-1 1 0 0,0-2-12144 0,-1 0-2432 0</inkml:trace>
  <inkml:trace contextRef="#ctx0" brushRef="#br0" timeOffset="42112.02">18006 12000 17503 0,'3'12'768'0,"-2"-7"176"0,1 2-752 0,-2-1-192 0,0-2 0 0,-2 0 0 0,1 2 1408 0,1 3 256 0,-2 6 64 0,2 5 0 0,2 1 320 0,-2-21 80 16,0 0 16-16,11 55 0 0,-11-55-1264 0,0 0-256 16,0 0-48-16,0 0-16 15,50 58-176-15,-50-58-16 0,0 0-16 0,0 0 0 0,59 20-160 0,-42-19-48 0,1-2 0 0,-1 0 0 16,0-2 112-16,-1-2 32 15,1 1 0-15,0-3 0 0,-2 2 208 0,1-4 32 16,-2 1 16-16,0-2 0 0,-3 0 48 0,-1-3 16 0,-1 2 0 16,-1-3 0-16,-2 1-208 0,-2-3-32 0,0 1-16 0,-2-4 0 15,-1 1-32-15,-1-2-16 0,-1-1 0 0,-2 0 0 16,-3 1 16-16,-4 0 16 0,-1 3 0 0,-2 2 0 16,-1-1-128-16,-2 4-16 0,0 0-16 0,-1 2 0 15,0 5-48-15,-2 1-128 0,-1 2 192 0,-1 2-64 0,3 3-128 0,-3 3 0 16,1 1 144-16,0 3-144 0,3 1 0 0,0 0 0 15,2 2 0-15,3 0 0 0,3 2-256 0,0 1 16 16,3-1 16-16,1 1 0 16,2 1-400-16,0 0-80 0,3 0 0 0,0 0-18240 15</inkml:trace>
  <inkml:trace contextRef="#ctx0" brushRef="#br0" timeOffset="42650.92">18746 11495 22111 0,'0'-26'976'0,"0"15"208"15,3 0-944-15,-3 2-240 0,0 5 0 0,0 1 0 0,-1 0 1216 0,1 0 192 0,-3-2 32 0,0 2 16 16,-1 3 592-16,-2 4 112 0,2 6 16 0,0 6 16 16,-2 3-1152-16,2 5-224 15,-1 6-48-15,3 0-16 0,0 4-368 0,2-3-80 16,0-31-16-16,4 65 0 0,-4-65-112 0,12 84-32 16,-12-84 0-16,18 92 0 0,-18-92-144 0,23 84 0 15,-23-84 0-15,25 66 0 0,-25-66 0 0,0 0 0 16,34 68-144-16,-34-68 144 0,0 0 0 0,0 0-128 15,0 0 128-15,40 66 0 0,-35-56-128 0,2-4 128 16,-2-1 0-16,-1-3 0 0,-1-1 0 0,-1-1 0 16,0-3 0-16,-2-1 0 0,-2-1 0 0,1-3 192 15,-2 1 0-15,-2-1 0 0,-3-1 128 0,-1 0 0 0,-1-3 16 16,0 2 0-16,-1 0-160 0,-4-1-48 0,-2-2 0 0,-2 2 0 16,-3-2-128-16,0 4 160 0,-2 0-160 0,0 3 160 15,0 4-160-15,1 2 0 0,2 2 0 0,1 3 0 16,3 0 0-16,0 4 0 0,2 1-160 0,2 0 160 15,2 1-240-15,1 2 48 0,3-1 16 0,1 1 0 16,1 1 176-16,2 0-160 0,0 0 160 0,3 1-160 16,0 0-176-16,1-1-48 0,2 0 0 0,1-1 0 15,2 0-288-15,-6-13-64 0,0 0-16 0,0 0 0 16,0 0-400 0,0 0-96-16,62 49-16 0,-49-45 0 0,2-2-400 0,4-2-96 0,2-2-16 0,3 0-10576 15</inkml:trace>
  <inkml:trace contextRef="#ctx0" brushRef="#br0" timeOffset="43298.65">18979 12177 11055 0,'7'-4'240'0,"-4"1"48"0,0 0 16 0,0 2 16 0,-2-1-320 0,1 1 0 0,0 1 0 0,3-2 0 0,2 0 3424 0,0 0 624 0,3 1 128 0,-2-1 32 0,1 2-1536 0,-2 0-304 0,0 2-64 0,1-2-16 15,-1 1-1040-15,0-1-208 0,2-1-32 0,-2-1-16 16,1 0-416-16,1-3-96 0,-1 1-16 0,1-2 0 15,1-1-224-15,-2-1-48 16,2-1-16-16,0-2 0 0,0 0 0 0,-3-1 0 16,1 1 0-16,-2-2 0 0,0 2 64 0,-3 0 16 15,-2-2 0-15,-1 2 0 0,-1 1 16 0,-4 0 16 0,-2 0 0 0,0 0 0 16,-1 0-96-16,-1 3-32 0,1 0 0 0,-2 0 0 16,1 4-160-16,-1 2 0 0,2 0 144 0,0 2-144 15,-1 2 0-15,1 2 0 0,-1 4 0 0,2-1 128 16,1 4-128-16,1 2 0 0,1 0 0 0,-1 3 0 15,4-2 0-15,1 2 0 0,1-1 0 0,2-1 0 16,-3-15-256-16,0 0 16 0,0 0 16 0,0 0 0 16,38 57-336-16,-25-51-64 0,1-2-16 0,3-4 0 15,0-2-1088-15,3 0-208 0,-2-3-48 0,3-2-16 16,0-3-720-16,2-1-144 0,1 0-16 0,0-3-16 16,2-2-48-16,-8 3 0 0,-4 4 0 0,4-4 0 15,6-6 528-15,2-3 112 0,-4-4 0 0,4 1 16 0,1 0 1584 0,-2-1 304 0,-5 1 64 16,-2-2 16-1,-2 1 960-15,-5 1 208 0,-1-2 48 0,-2-4 0 0,-2-4 2000 0,-3-5 416 0,-3-1 80 0,-3 0 0 16,-1 3-384-16,-3 1-96 0,-4-1-16 0,1 3 0 16,-2 2-768-16,2 7-144 0,-1 2-48 0,1 5 0 15,2 5-1040-15,-3 4-192 0,-1 2-64 0,-1 4 0 16,2 4-64-16,0 0 0 0,2 2-16 0,0 5 0 16,0 5-160-16,2 2-16 0,1 3-16 0,4 4 0 15,2-21-224-15,4 59-144 0,-4-59 192 0,10 72-192 16,-10-72 160-16,11 92-160 0,-7-40 128 0,0 1-128 15,1-1 0-15,-1 2 0 0,0-2 128 0,2-1-128 0,-6-51 0 16,11 86 0-16,-11-86 0 0,9 68 0 0,-9-68 0 0,8 52 192 16,-8-52-192-16,0 0 192 0,18 61-16 0,-18-61 0 15,0 0 0-15,0 0 0 0,20 56-48 0,-20-56-128 16,0 0 192-16,0 0-64 0,0 0-128 0,0 0 128 16,0 0-128-16,0 0 128 0,0 0-304 15,0 0-64-15,0 0-16 0,0 0-18880 16</inkml:trace>
  <inkml:trace contextRef="#ctx0" brushRef="#br0" timeOffset="43933.4">20557 11506 22111 0,'4'-4'1968'0,"2"-2"-1584"0,0 0-384 0,-2 4 0 0,0-3 384 0,2-2 0 0,5-5 0 0,5-7 0 16,2-3 768-16,-2 3 128 0,-5 6 48 0,-5 6 0 15,-2 5 672-15,-4 6 144 0,-2 6 32 0,-2 4 0 16,-2 6-1216-16,-2 2-224 16,-2 4-48-16,-1 3-16 0,1 1-288 0,1 2-48 0,4 4-16 0,5-36 0 15,-4 61-192-15,4-61-128 0,4 72 160 0,-4-72-160 16,14 84 0-16,-14-84 0 0,20 81 0 0,-20-81 0 0,24 66 0 0,-24-66 0 15,0 0 0-15,32 68 0 16,-32-68 0-16,0 0 0 0,0 0 0 0,0 0 0 0,0 0 144 0,48 51-16 0,-44-51 0 16,1-1 0-16,-1-4 160 0,-3 1 32 15,2-2 0-15,-3-1 0 0,0 0 0 0,-4-1 0 16,-2-2 0-16,-1 0 0 0,-1 0-128 0,-5-1-32 16,0-2 0-16,-4 2 0 0,-1-2-160 0,-2-1 0 0,-4 0 0 0,-1 1 0 15,-1 0 0-15,0 2 0 0,-3-2 0 0,-2 5 0 16,0 1 0-16,-1 4 0 0,2 3 0 0,0 4-176 15,2 3-80-15,3 3 0 0,1 2-16 0,5 2 0 16,5 3 96-16,1 1 32 16,5 0 0-16,4 2 0 0,2 1 144 0,2-21 0 15,0 0-144-15,0 0 144 0,23 65 0 0,-23-65 0 16,0 0 0-16,0 0 0 0,65 37 0 0,-65-37 0 0,52 11 128 0,-21-6-128 16,2-3 256-16,-2 1-48 0,3 0 0 0,0 0 0 15,-2-2-208-15,1 1 128 0,-1 1-128 0,-1-2 0 16,2 2-256-16,-33-3-128 15</inkml:trace>
  <inkml:trace contextRef="#ctx0" brushRef="#br0" timeOffset="44551.44">21288 11678 15663 0,'-2'-8'1392'0,"1"-1"-1120"0,1 4-272 0,0 0 0 0,-2 0 2864 0,-1-4 512 0,-2-8 96 0,-4-10 32 0,-5-4-560 16,-3 2-96-16,0 3-32 0,-1 8 0 15,0 4-1568-15,-1 5-320 0,1 7-64 0,-2 3-16 0,3 5-592 0,-1 3-128 16,2 4-128-16,-1 4 176 0,2 4-176 0,1 6 0 15,-2 1 0-15,3 5 128 16,6 1-128-16,2 0 0 0,2 2 0 0,3-36 0 0,4 82 0 0,-4-82 0 0,14 91 0 0,-14-91 0 16,23 90 0-16,-23-90 0 0,24 84 0 0,-24-84 0 15,21 70-128-15,-21-70 128 0,17 68 0 0,-17-68 0 16,15 62 0-16,-15-62 0 0,15 55 0 0,-15-55 0 0,0 0 0 0,21 79 0 16,-21-79 0-16,0 0 0 0,15 64 0 0,-15-64 0 15,0 0 0-15,0 0 0 0,14 64 0 0,-12-55 0 16,1 0 0-16,-2-2 0 0,1-3 0 0,-1-2 0 15,0-1 0-15,1-2 0 0,-1-4 0 0,1 0 0 32,-1-2 176-32,0-2-176 0,-1-4 320 0,2 1-16 15,-2-5-16-15,0-2 0 0,-2 1-16 0,1-2 0 16,0-2 0-16,-4-2 0 0,3-2-96 0,-4 1-32 0,2-1 0 0,-3 1 0 16,-1-2-144-16,0 0 0 0,-2 3 0 0,3 2 0 0,0 2 0 0,0 0 0 15,1 5 0-15,2-1 0 0,0 5 0 0,1 1 0 16,2 1 0-16,-1 1 0 0,2 2 0 0,0 1 0 15,0 0 0-15,2 3 0 0,0 0 128 0,1-1-128 16,0 2 128-16,1-1-128 0,2 2 128 0,0-1-128 16,1 1 128-16,1-1-128 0,1 1 176 0,0 0-48 15,3 0-128-15,-1-2 192 0,2 2 0 0,-2 0-16 16,2-1 0-16,1-1 0 16,-3 2-176-16,2-1 192 0,0 0-192 0,-1-1 192 15,1 2-192-15,0-1 0 0,-2-1 0 0,-1 1 0 16,-2-1-176-16,1 2-64 0,-3 0-16 0,1 0-13360 15,-2 0-2672-15</inkml:trace>
  <inkml:trace contextRef="#ctx0" brushRef="#br0" timeOffset="44952.5">22409 11844 24879 0,'-1'0'1088'0,"-2"0"256"0,0 0-1088 0,3 0-256 0,3 0 0 0,0 0 0 0,0 0 1920 0,1 0 336 0,4 1 64 0,5 0 16 0,5 1-224 0,2-1-64 16,0 1 0-16,-2-1 0 15,2 0-1216-15,0 1-240 0,-20-2-48 0,42 4-16 0,-19-3-256 0,-23-1-48 16,48 6-16-16,-27-4 0 0,-21-2-208 0,42 5 0 15,-42-5 0-15,0 0 0 0,44 10-160 0,-35-7-128 16,-4 1-32-16,-2-1-18624 16</inkml:trace>
  <inkml:trace contextRef="#ctx0" brushRef="#br0" timeOffset="45124.79">22539 12060 31327 0,'4'-2'1392'0,"-1"1"272"0,3-2-1328 0,-1 2-336 16,1-1 0-16,-2 1 0 0,5-2 1360 0,6-1 208 16,9-2 32-16,7-1 16 0,6-1-368 0,-3 0-80 15,-1 3-16-15,-5-1 0 0,-4 2-848 0,-3 3-176 16,-1-2-128-16,-5 3-18368 0</inkml:trace>
  <inkml:trace contextRef="#ctx0" brushRef="#br0" timeOffset="45670.7">24076 11348 21183 0,'0'0'1888'0,"0"0"-1504"0,1 1-384 0,1 0 0 0,-2 1 1248 0,1-1 176 0,1 5 48 0,-1 2 0 0,2 5 336 0,-3-13 80 16,0 0 16-16,7 61 0 0,-7-61-592 0,0 0-112 15,14 73-32-15,-14-73 0 0,0 0-464 0,21 79-80 16,-21-79-32-16,0 0 0 0,23 73-176 0,-23-73-32 15,0 0-16-15,20 74 0 0,-20-74-208 0,0 0-32 16,20 75-128-16,-20-75 192 0,0 0-192 0,15 64 0 16,-15-64 128-16,0 0-128 0,0 0 0 0,16 59 0 0,-14-49 0 0,0-1 0 15,-1-2 0-15,-1-2 0 0,2 1 0 0,-1-3 0 16,-1 1 0-16,0-3 0 0,0 1 0 0,-1-1 0 16,1-1-640-16,-2-1-240 0,1-2-32 0,1 2-16640 15</inkml:trace>
  <inkml:trace contextRef="#ctx0" brushRef="#br0" timeOffset="46086.39">24515 11375 17503 0,'5'-6'1552'0,"-1"3"-1232"15,-1 2-320-15,-3 1 0 0,0 1 2112 0,1-1 352 0,2 0 80 0,1 0 16 16,0 4-48-16,-2 3 0 15,-4 5 0-15,-3 3 0 0,-4 4-1120 0,-3 2-240 16,-3 1-32-16,-1 1-16 0,-3 2-640 0,-1-1-128 16,-1 2-16-16,1-2-16 0,-1 0-112 0,1 0-32 15,2 0 0-15,1-3 0 0,4-4-160 0,2-1 192 0,1-2-192 0,2-3 192 16,1 0-192-16,1-2 0 0,2-1 144 0,0-2-144 16,1-2 176-16,1-1-48 0,2 0 0 0,2 0 0 15,1-2-128-15,1 0 160 0,1-1-160 0,4-1 160 16,-1 0-160-16,4-2 128 0,2 0-128 0,0 2 128 0,1-2-128 0,2 1 128 15,0 1-128-15,2 1 128 0,2-2-128 0,2 4 128 16,1 1-128-16,0 1 128 0,-24-4-128 0,48 14 160 16,-48-14-160-16,0 0 160 0,62 37-16 0,-62-37 0 15,0 0 0-15,0 0 0 16,61 61 32-16,-61-61 0 0,0 0 0 0,0 0 0 16,42 62-16-16,-42-62 0 0,0 0 0 0,0 0 0 15,0 0 80-15,35 53 16 0,-35-53 0 0,0 0 0 16,0 0-32-16,0 0 0 0,0 0 0 0,0 0 0 15,0 0-224-15,0 0 0 0,0 0 0 0,0 0 0 16,0 0 0-16,0 0-256 0,0 0 16 0,0 0-13600 16,0 0-2736-16</inkml:trace>
  <inkml:trace contextRef="#ctx0" brushRef="#br0" timeOffset="46873.12">25292 11000 4607 0,'-2'0'400'0,"-1"0"-400"0,0 0 0 0,0 2 0 0,3-2 1024 16,0 0 112-16,-1 0 16 0,1 1 16 0,-2-1 1216 0,2 1 240 16,2 1 64-16,2-4 0 0,2 1 528 0,1-2 112 15,2-1 32-15,3-2 0 0,3-1-640 0,2-3-128 16,3-1-32-16,1-2 0 0,0 1-1408 0,1-4-272 0,3 0-64 0,2 0-16 16,1-1-256-16,3 1-48 0,3-1-16 0,0 2 0 15,-6 0-96-15,3 0 0 0,2-1-16 0,-1 1 0 16,-2-1-112-16,-3 2 0 0,-3 0-16 0,-4 1 0 15,-3 2-112-15,-3 1-128 0,-2 2 176 0,-3 1-176 0,-2-1 128 16,-3 3-128-16,0-1 0 0,-1 3 0 0,-1-1 0 0,-2 1 0 16,0-1 0-16,0 1 0 15,-2 2 0-15,-1-1-256 0,2 1 32 0,-3 0 0 16,1-1-576-16,-1 2-112 0,-1 0-32 0,0 2-18672 0</inkml:trace>
  <inkml:trace contextRef="#ctx0" brushRef="#br0" timeOffset="47339.93">25658 10477 10127 0,'0'-2'448'0,"0"0"96"0,2 1-544 0,-1-1 0 16,0 2 0-16,1 0 0 0,-1-1 2128 0,4 1 320 0,3-1 64 0,3 1 16 16,3 0 1056-16,2 0 224 15,2 1 32-15,2-1 16 0,1 1-1728 0,1 1-336 0,-1 1-80 0,1-2-16 16,2-1-832-16,0 0-160 0,0 0-48 0,0-1 0 16,-1-1-240-16,-2-1-48 0,0 1-16 0,-1-3 0 15,-3 2-32-15,0 1-16 0,-1-1 0 0,-4 1 0 0,1 2-48 0,-5 2 0 16,1-1 0-16,-3 2 0 15,-1 1-80-15,-3 2-32 0,-1 1 0 0,-2 1 0 16,-2 2-144-16,-1 2 192 0,-1-1-192 0,1 0 192 0,1 1-192 0,-1 0 0 16,1 1 144-16,-2 0-144 0,-1 1 0 0,0 1 144 0,-2 0-144 15,-1-1 0-15,2 0 208 0,-1-2-64 0,1 1-16 0,1 0 0 16,-1-2 64-16,1 1 0 0,1-1 0 0,0-1 0 16,1 0-192-16,0-2 192 15,0 1-192-15,0-2 192 0,1 0-192 0,0-2 0 16,0 1 0-16,0-2 128 0,0-1-128 0,1 0 0 15,0 0 0-15,-1-2 0 0,3 1 0 0,-1-2 0 16,-1 0 0-16,2 0 0 16,0 0-352-16,0-2-96 0,0 2-32 0,2-1-13360 15,-2 1-2672-15</inkml:trace>
  <inkml:trace contextRef="#ctx0" brushRef="#br0" timeOffset="47925.84">27050 10203 9215 0,'0'-5'400'0,"-2"2"96"0,-1 0-496 0,3 0 0 0,0 2 0 0,-1-1 0 0,0 1 1088 0,-2 0 128 0,-4-2 32 0,-2 0 0 16,-2 0 480-16,0 3 80 0,-3 1 32 0,-2 4 0 15,-1-1-352-15,-1 0-64 0,-4 2-16 0,1 2 0 16,0 1-304-16,1-1-64 0,-1 4-16 0,0 0 0 16,0 1-144-16,4 0-48 15,1-1 0-15,5 0 0 0,4-1-464 0,3-1-112 16,6 0 0-16,-2-10-16 0,0 0-112 16,0 0-128-16,0 0 176 0,58 37-176 0,-34-32 192 0,-24-5-192 15,56 14 192-15,-28-7-192 0,-28-7 144 0,55 17-144 16,-55-17 0-16,51 22 144 0,-51-22-144 0,0 0 0 0,63 33 0 0,-63-33 0 15,0 0 0-15,0 0 128 0,48 46-128 0,-48-46 128 16,0 0 0-16,0 0-128 0,0 0 192 0,-5 49-64 16,-2-42 48-16,-2 0 0 0,-4-1 0 0,-1 0 0 15,0-2 80-15,-3-1 0 0,0-1 16 0,-3 0 0 16,1-1 400-16,-1-1 80 0,0 0 16 0,0-1 0 16,2-1-160-16,1 0-32 0,0 0 0 0,3-2 0 15,3 1-448-15,-1 0-128 0,2-1 0 0,2 0 0 16,2 0-512-16,2 1-112 0,3 0-16 0,-1 2-16896 0</inkml:trace>
  <inkml:trace contextRef="#ctx0" brushRef="#br0" timeOffset="48226.45">27322 10130 25791 0,'3'-20'1152'0,"-1"12"224"0,-1-1-1104 0,0 1-272 16,-1 2 0-16,0 3 0 0,-1 0 1104 0,1-2 176 16,-1-1 16-16,-1-2 16 0,-1 3 544 0,-1 3 128 15,0 4 0-15,-2 5 16 0,2 3-1040 0,0 6-192 0,-1 1-64 0,5-17 0 16,-5 45-384-16,5-45-64 16,0 0-32-16,4 75 0 0,-4-75-224 0,0 0 144 0,13 78-144 0,-13-78 128 15,0 0-128-15,20 72 0 0,-20-72 0 0,0 0 0 16,21 65 0-16,-21-65 0 0,0 0 0 0,0 0 0 15,0 0 0-15,0 0 0 0,44 65 0 0,-44-65 0 16,0 0 0-16,0 0 0 0,0 0 0 0,56 31 0 31,-47-31-592-31,-1 0-112 0,0 0 0 0,0 0-16912 0</inkml:trace>
  <inkml:trace contextRef="#ctx0" brushRef="#br0" timeOffset="48577.3">27565 10436 19343 0,'0'2'1728'0,"2"-1"-1392"0,1 1-336 0,-3-1 0 15,0 2 832-15,0 0 80 0,1 0 32 0,0 4 0 16,2 1 784-16,1 2 144 0,-4-10 48 0,0 0 0 16,0 0-672-16,0 0-128 0,0 0-32 0,41 57 0 15,-41-57-384-15,0 0-64 0,0 0-32 0,58 19 0 0,-44-17-96 0,1-4-32 0,0-2 0 0,1-2 0 31,3 2 96-31,-2-3 32 0,-1 0 0 0,-1-3 0 16,1-3-96-16,0 1-32 0,-4 2 0 0,0-3 0 0,-1 0-128 0,-4-4-32 0,-1 2 0 0,-4-2 0 16,-3 1-16-16,-3-1-16 15,-2 2 0-15,-4-1 0 0,-1 1-64 0,-2-1-16 16,-1 2 0-16,-1 0 0 0,-2 1-16 0,-2 1 0 0,-1 2 0 0,2 0 0 0,-2 3-64 0,-1 1-128 31,0 3 176-31,1 3-176 0,2 2 0 0,-1 1 0 0,4 2 0 0,-1 2 0 0,2 2 0 0,0 2-256 16,3 0 32-16,1 3 0 31,1 1-528-31,2 0-96 0,2 3-32 0,2 1-18064 0</inkml:trace>
  <inkml:trace contextRef="#ctx0" brushRef="#br0" timeOffset="49127.78">28075 10408 32255 0,'0'-4'2864'0,"2"1"-2288"0,-1 2-576 0,-1-1 0 16,0 2 896-16,0 0 64 0,0-1 0 0,-1-1 16 15,-1 1 224-15,1 2 32 0,-1 2 16 0,0 3 0 16,-3 2-736-16,3 2-160 0,-1 3-32 0,0 1 0 16,1 2-128-16,0 1-48 0,-3 2 0 0,1 3 0 15,4-22-144-15,0 0 0 0,4 62 144 0,-4-62-144 16,0 0 0-16,7 61 0 0,-7-61 0 0,0 0 0 15,0 0 0-15,22 69 0 0,-22-69 0 0,0 0 0 16,0 0 0-16,0 0 0 0,0 0 0 0,10 58 0 0,-10-54 0 0,1-3 0 16,-1-1 0-16,1 0 0 0,-1-4 0 0,2 0 0 15,-2 0 0-15,0-3 0 0,-2-2 128 0,0 1-128 16,-1-2 128-16,-3-3-128 0,2-1 320 0,0-2-16 16,-2 1 0-16,2-2 0 0,-1-2 112 0,1 0 32 15,1-5 0-15,-1-2 0 0,1-1-128 0,1-1-32 16,-1 0 0-16,1 0 0 0,4-2-288 0,-1 2 0 15,3-1 128-15,2 3-128 0,2-1 0 0,2 3 0 16,2 0 0-16,2 3 0 0,0 4 0 0,3 1 0 16,1 2 0-16,1 1 0 0,-2 5-160 0,-2-1 160 0,5 5-160 0,-2 1 160 0,-1 3-144 0,2 2 144 15,2-1-128-15,-21-1 128 16,0 0 0-16,0 0-128 0,62 37 128 0,-62-37 0 16,0 0 0-16,0 0-128 0,35 60 128 0,-35-60 0 0,0 0 0 0,-7 49-160 15,-1-33 160-15,-6 1 0 0,-2 0 0 0,3-2-128 0,8-1 128 16,-8-3 0-1,-10-1 0-15,4-2 0 0,9-1 0 0,0-2 0 16,-2-1 0-16,3 0 0 0,-1-1 0 0,0-2 0 16,-3-1 0-16,2 0 128 0,2 2-128 0,4-1 0 15,2-1-320-15,0 2-128 0,2-1 0 0,-2 0-16 16,1 2-1152-16,1 0-240 0</inkml:trace>
  <inkml:trace contextRef="#ctx0" brushRef="#br0" timeOffset="49543.45">28537 10434 1839 0,'13'-5'160'0,"-6"3"-160"0,0-1 0 0,-1 0 0 0,-2 1 4976 0,0 1 960 0,2-2 192 0,2-1 32 0,5-2-2560 0,5-1-512 15,4-3-96-15,-1 2-32 0,0-2-1200 0,-1 2-240 16,-3 0-48-16,0-1-16 0,-2 2-816 0,1-1-176 15,-2 1-16-15,-1 0-16 0,-2-1-240 0,-3 1-32 16,-1-2-16-16,-2-1 0 0,-4 1-144 0,-1-3 192 16,-1 0-192-16,-8-3 192 0,-4 3-192 0,-2-2 160 15,2-2-160-15,2 2 160 0,1 0 32 0,-1 1 0 16,-1 2 0-16,0-1 0 0,-1 3 32 0,-1 2 16 16,-2 2 0-16,1 2 0 0,1 5-16 0,-3 1 0 0,0 2 0 0,-2 4 0 0,4 2-16 0,1 2 0 15,2 4 0-15,1 3 0 16,3-1-16-16,-1 3-16 0,9-22 0 0,0 0 0 0,-6 63 0 0,6-63 0 15,0 0 0-15,0 0 0 0,27 68 16 0,-27-68 16 16,0 0 0-16,0 0 0 0,71 56 112 0,-71-56 32 16,52 22 0-16,-52-22 0 0,61 18 0 0,-61-18 0 15,64 13 0-15,-35-10 0 0,1 1-176 0,-3-3-48 0,0 1 0 16,1-1 0-16,1-2-128 0,0 1 0 0,2-2 0 0,-4 1 0 31,-2-2-944-31,-2 4-64 0,-4-2-16 0,-2 0 0 16,-1-1-384-16,-3-1-96 0</inkml:trace>
  <inkml:trace contextRef="#ctx0" brushRef="#br0" timeOffset="50531.61">29612 10189 5519 0,'2'-5'496'0,"-1"0"-496"0,-1 1 0 0,0 3 0 16,0-1 784-16,-1-1 64 0,-1-1 16 0,-1-6 0 15,-4 0 864-15,-7-2 192 0,-6 0 16 0,-5 4 16 16,-5 4-672-16,-4 4-128 0,1 3-16 0,-4 2-16 0,0 4 528 0,5-1 96 0,8-1 32 0,-3 2 0 31,-2-1 144-31,3 6 16 0,0 0 16 0,6 1 0 0,5-1-928 0,6 0-192 0,7-4-48 0,4 0 0 16,8-2-368-16,7 0-80 15,9 0-16-15,6-1 0 0,6 1 288 0,3 2 48 16,0 0 16-16,-3 1 0 0,-38-11-208 0,70 24-32 16,-70-24-16-16,56 26 0 0,-56-26-144 0,0 0-16 0,48 42-16 0,-48-42 0 15,0 0-48-15,0 0 0 0,-7 57 0 0,-6-42 0 0,-2-1-16 0,-4 2-16 16,1-2 0-16,-2 1 0 0,1 0-160 0,0-1 160 16,-1 0-160-16,1 0 160 31,-1 1-528-31,0 0-96 0</inkml:trace>
  <inkml:trace contextRef="#ctx0" brushRef="#br0" timeOffset="51951.64">22315 14290 7359 0,'4'0'656'0,"-1"0"-528"0,-1 0-128 0,1 2 0 0,-1-2 1248 0,-1 0 224 0,3 1 32 0,1 1 16 0,0-1 1344 0,2 2 272 0,-7-3 48 0,0 0 16 31,0 0-368-31,0 0-64 0,55 21-16 0,-55-21 0 0,0 0-992 0,44 9-208 0,-44-9-32 0,40 4-16 16,-19-4-912-16,-1 0-176 0,1-2-32 0,0 1-16 16,0-2-176-16,0 0-16 0,3 2-16 0,-1-3 0 15,1 2-160-15,-1-1 192 16,-2 2-192-16,-3 1 192 15,-2 0-192-15,-6 0 0 0,-2 0 0 0,-2 1 0 0,-3-1-192 0,-3 2-112 0,-2-2-16 0,-2 0-18016 16</inkml:trace>
  <inkml:trace contextRef="#ctx0" brushRef="#br0" timeOffset="52151.85">22285 14567 18431 0,'15'0'1632'0,"-6"0"-1312"0,-1 0-320 0,-1-1 0 16,-1 0 3520-16,0-1 624 16,2 1 128-16,5-1 16 0,7-2-1696 0,8-2-352 0,6-1-64 0,-5-1 0 15,-2 1-1280-15,-3 1-256 0,-4 2-64 0,-3 0 0 16,-3 1-400-16,-2 0-176 0,-3 3 128 0,0 1-13120 31,-1 1-2624-31</inkml:trace>
  <inkml:trace contextRef="#ctx0" brushRef="#br0" timeOffset="52649.07">24065 13402 25791 0,'-4'-10'1152'0,"2"6"224"0,2 1-1104 0,-1-1-272 16,1 2 0-16,0 1 0 16,-2 1 1664-16,2 0 256 0,-1 0 64 0,1 1 16 15,-2 2-256-15,2 6-48 0,2 2-16 0,-2-11 0 16,0 0-848-16,3 61-160 0,-3-61-32 0,3 60-16 16,-3-60-320-16,1 71-64 0,-1-71-16 0,4 82 0 15,0-30-32-15,-1 0 0 0,-3-52 0 0,-1 82 0 0,1-31-192 0,-2 1 176 16,1-3-176-16,0 0 160 15,2 3-160-15,-1-52 0 0,3 98 0 0,-3-98 0 16,1 77 160-16,-1-77-160 0,0 63 192 0,0-63-192 16,-1 50 256-16,1-50-64 0,-6 40-16 0,3-24 0 0,2-2 32 0,1-3 16 15,-1 0 0-15,1-4 0 0,-3 0 0 0,0-2 0 16,-1-3 0-16,1 1 0 0,1-3-224 0,1-1 0 0,0-1 128 0,-2-2-128 16,0 0-256-1,0 0-112-15,0 1-16 0,0 0-12960 16,-1-3-2592-16</inkml:trace>
  <inkml:trace contextRef="#ctx0" brushRef="#br0" timeOffset="53096.11">23610 14128 27647 0,'-6'-10'1216'0,"3"6"256"0,-1 0-1168 0,4 1-304 16,4 1 0-16,-1 1 0 0,0 0 864 0,3-1 112 0,4-1 32 0,2 2 0 15,-12 1 656-15,0 0 128 16,47 13 16-16,-47-13 16 0,0 0-736 0,0 0-160 16,62 62-32-16,-62-62 0 0,0 0-576 0,45 70-112 15,-45-70-16-15,0 0-16 0,61 80-48 0,-61-80 0 0,47 52 0 0,-47-52 0 16,0 0-128-16,56 62 192 0,-56-62-192 0,0 0 192 16,69 73-192-16,-69-73 0 0,44 50 0 0,-44-50 128 0,0 0-128 0,57 62 0 15,-57-62 0-15,0 0 0 0,46 42 208 0,-46-42-32 16,0 0-16-16,0 0 0 0,0 0 176 0,55 31 48 15,-48-29 0-15,-1-4 0 0,-2 1 160 0,1-2 32 16,0-2 16-16,-1-2 0 16,2-2 208-16,-2-2 32 0,2-2 16 0,0-3 0 15,-2 0-48-15,2-4-16 0,-1-3 0 0,1-1 0 16,1-1-80-16,-1-1-32 0,-1 1 0 0,1 1 0 0,1-2-208 0,-1 2-32 16,1 2-16-16,-2 1 0 0,1-1 192 0,0 3 32 15,-1-1 16-15,-1 3 0 0,1 1-528 16,-1 1-128-16,-1 1 0 0,-2 0 0 0,2-1 0 0,-2 4 0 15,1 0 0-15,-1 0 0 16,1 2-384-16,-1-1-128 0,-1 3 0 0,0 1-16 16,0 1-528-16,0 1-96 0,0 1-32 0,-1 1 0 15,-2 1-768-15,0 2-160 0</inkml:trace>
  <inkml:trace contextRef="#ctx0" brushRef="#br0" timeOffset="72148.25">23552 16110 18431 0,'-3'0'1632'0,"2"0"-1312"0,1 0-320 0,1 0 0 0,1 0 1280 0,-2 1 176 16,0 1 32-16,1-1 16 0,0 5 1184 0,2 1 256 16,-3-7 32-16,0 0 16 0,0 0-1248 0,19 65-240 15,-19-65-48-15,5 55-16 0,-5-55-800 0,0 66-176 16,0-66-16-16,-3 74-16 0,3-74-192 0,3 71-48 0,-3-71 0 0,2 67 0 15,-2-67-32-15,0 61-16 16,0-61 0-16,1 52 0 0,-1-52 16 0,0 0 0 0,-1 64 0 0,1-64 0 16,0 0 0-16,-5 52 0 0,5-52 0 0,0 0 0 0,-8 38-160 0,2-28 0 15,2-1 144-15,0-2-144 0,1-2 0 0,0-2 0 16,0-1 0-16,2-4 0 16,0-1-256-16,1-2-64 0,0-2 0 0,1-3-18832 15</inkml:trace>
  <inkml:trace contextRef="#ctx0" brushRef="#br0" timeOffset="72576.52">24131 16061 27647 0,'-3'4'1216'0,"1"-1"256"0,-1 1-1168 0,-2 0-304 0,3-1 0 0,-3 0 0 16,0 2 640-16,-5 4 80 15,-7 6 16-15,-9 7 0 0,-3 5 1072 0,-5 2 224 0,1 2 32 0,0-1 16 16,1 0-1184-16,4-2-224 0,-1-1-48 0,3-3-16 16,2-2-480-16,3-2-128 15,4 0 0-15,1-3 0 0,2-2 0 0,4-2 0 16,0 0 0-16,3-3 0 0,2-3 0 0,1-2 0 0,1-2 0 0,3 0 0 0,0-3 0 16,0 0 0-1,0 0 0-15,1-3 128 0,2 2 0 0,1-2 16 16,0 0 0-16,2-1 0 0,0 3 32 0,2-1 0 0,1-1 0 0,1 0 0 0,2 1-32 0,-12 2 0 31,31-3 0-31,-31 3 0 0,44 1-16 0,-44-1 0 0,47 7 0 0,-47-7 0 16,46 13-128-16,-46-13 0 0,0 0 144 0,65 30-144 15,-65-30 128-15,0 0-128 0,53 31 160 0,-53-31-160 0,0 0 192 0,0 0-64 16,50 48-128-16,-50-48 192 0,0 0-32 0,0 0-16 16,0 0 0-16,41 56 0 0,-41-56-144 0,0 0 192 15,0 0-192-15,0 0 192 0,0 0-192 0,0 0 0 16,0 0 0-16,0 0 128 0,0 0-128 0,0 0 0 15,29 55-192-15,-29-55 192 16,0 2-960 0,-2-2-64-16</inkml:trace>
  <inkml:trace contextRef="#ctx0" brushRef="#br0" timeOffset="72815.94">24490 16566 35007 0,'4'-2'3120'0,"2"-1"-2496"0,0 1-496 0,-2 1-128 0,0 1 1168 0,4-4 224 0,7-1 32 0,7-3 16 0,14-2-480 0,2-1-112 0,-4 2-16 0,-2 1 0 16,-1 2-320-16,-4 2-64 0,-3 0 0 0,-6 2-16 15,-18 2-432-15,0 0 0 16,46 3 0-16,-46-3 0 15,0 0-720-15,0 0-32 0,0 0 0 0,0 0-18288 0</inkml:trace>
  <inkml:trace contextRef="#ctx0" brushRef="#br0" timeOffset="72983.97">24551 16672 22111 0,'3'0'976'0,"-2"0"208"0,3 2-944 0,0-2-240 16,1 0 0-16,-2 0 0 0,1 0 2256 0,4-2 416 15,-8 2 80-15,31-2 0 0,-31 2-224 0,46-6-48 16,-46 6-16-16,46-4 0 16,-46 4-1696-16,41-3-352 0,-41 3-64 0,33-3-16 0,-33 3-336 0,0 0-128 15,39 3 0-15,-39-3-18496 0</inkml:trace>
  <inkml:trace contextRef="#ctx0" brushRef="#br0" timeOffset="73383.24">25233 16484 14735 0,'9'-12'1312'0,"-4"2"-1056"31,1 3-256-31,-1 0 0 0,3 2 3264 0,-3 1 608 15,4-3 112-15,6-6 32 0,9-6-1104 0,6-7-224 16,2-2-32-16,-2 1-16 0,-5 2-1312 0,-2 1-272 16,-2 0-48-16,-2 1-16 0,-4 2-400 0,-4 3-80 15,-1 2 0-15,-3 5-16 0,-1 1-160 0,-5 3-16 0,-1 2-16 16,-2 1 0-16,-3 4-112 0,1 0 0 0,-3 3-16 0,-3 1 0 0,-5 3-176 0,-1 2 160 16,2 2-160-16,1 3 160 15,2 2-160-15,3 2 0 0,-1 2 0 0,2 1 128 0,7-21-128 0,-14 48 0 16,14-48 0-16,-10 50 0 15,10-50 0-15,-4 52 0 0,4-52 0 0,-3 47 0 0,3-47 0 0,0 0 0 0,1 62 0 0,-1-62 0 16,0 0 0-16,0 0 0 0,37 60 0 0,-37-60 0 31,0 0-160-31,0 0 160 0,0 0-208 0,34 51 80 16,-34-51-608 0,0 0-112-16,0 0-32 0,0 0-18544 0</inkml:trace>
  <inkml:trace contextRef="#ctx0" brushRef="#br0" timeOffset="73615.1">25239 16698 36863 0,'-5'-2'1632'0,"5"2"336"0,0 0-1584 0,2 0-384 0,-1-1 0 0,2 1 0 16,1 0 1136-16,3-1 144 0,5-1 16 0,5 1 16 16,-17 1 0-16,46-3 0 0,-20 1 0 0,-2 0 0 15,1 0-352-15,-1-2-80 0,2 3-16 0,-2-4 0 16,-3 3-432-16,0-3-96 0,-1 2-16 0,1 2 0 15,0-2-320-15,3 2 0 0,-24 1 0 0,48 1 128 16,-48-1-320-16,40 3-48 16,-28-2-16-16,-2 1 0 0,-4 1-960 0,-3 0-192 0,-2-1-32 0,-2 1-19200 0</inkml:trace>
  <inkml:trace contextRef="#ctx0" brushRef="#br0" timeOffset="73901.77">23110 17213 26719 0,'29'-12'2368'0,"-6"3"-1888"0,5 1-480 0,3-1 0 15,-2 4 3328-15,0-1 560 0,9 0 112 0,43-6 32 16,35-5-1872-16,32-2-368 0,41 0-80 0,15 4-16 15,-4 7-144-15,-5 5-16 0,-1 4-16 0,-9 7 0 16,-8 1-384-16,-6 6-80 0,-6 2-16 0,-10 1 0 16,-5-1-288-16,-10 1-64 0,-7 3-16 0,-19-2 0 15,-15-5-544-15,-4 1-80 0,-6 2-48 0,-9-1 0 16,-12-2 0-16,-14-3 0 16,-54-11 0-16,70 16 0 15,-70-16-1616-15,0 0-320 0,26-3-64 0,-38-11-22192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4-07T15:51:54.22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6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4-07T15:53:20.763"/>
    </inkml:context>
  </inkml:definitions>
  <inkml:trace contextRef="#ctx0" brushRef="#br0">8317 5213 5519 0,'0'0'496'0,"-2"0"-496"0,1-1 0 0,1 1 0 0,0 0 864 0,-2 0 80 15,1 0 16-15,0 0 0 0,-2 0 272 0,0 1 64 32,2 2 16-32,-1 2 0 0,1 0-416 0,1 4-64 15,0 2-32-15,1 0 0 0,-1 2-96 0,3 1 0 0,-3 4-16 0,0 2 0 16,1 3-96-16,-2-1-16 15,1 5 0-15,-1-4 0 0,-1-2-64 0,1 2-32 16,-2 4 0-16,0 4 0 0,0 3-112 0,0 1-32 0,2 2 0 0,-2-1 0 0,0 0-32 16,-1-1-16-16,1-1 0 0,-1-2 0 0,1-1 16 0,-2-1 0 15,0-2 0-15,1-4 0 0,0-4-16 0,0 0 0 16,-2 4 0-16,0 0 0 0,2-3 160 0,-2-1 16 16,1 3 16-16,-1-4 0 15,2 3-96-15,0-3 0 0,-2 1-16 0,2 0 0 0,1 0-112 0,-1-1 0 16,-1 1-16-16,3-1 0 0,-1-1-80 0,0-1-16 15,-1 0 0-15,1-3 0 16,2 0 48-16,-1-3 0 0,1 2 0 0,-1-2 0 16,2-1 128-16,-1 0 16 0,1-1 16 0,-2-1 0 15,2 1-128-15,0-2-32 0,-1 0 0 0,1 0 0 16,-1 0-32-16,1-1-16 0,-2-1 0 0,2 1 0 16,0-2-144-16,0 0 160 0,0-1-160 0,0 0 160 0,2-2-160 0,-2 2 0 15,1 0 144-15,0-2-144 0,1 1 160 0,1-1-32 16,0-1-128-16,1 2 192 0,1-2-48 0,1-2-16 15,1 1 0-15,0-1 0 0,2 0-128 0,1-1 160 16,1 0-160-16,0-1 160 0,3-2-160 0,-1 3 128 16,3-1-128-16,-1 0 128 0,3 0-128 0,2-2 0 15,1 3 0-15,1-1 128 0,2 0-128 0,0 1 0 16,2 0 0-16,1 1 0 0,-1 1 0 0,1 1 0 16,-1 1 0-16,1 2 0 0,0 0 0 0,-1 3 0 15,0-2 0-15,-2 0 0 0,0 1 0 0,0-3 0 0,0 1 0 0,0-1 0 16,0-1 0-16,-1-2 0 0,0 1 0 0,-2 0 0 15,-1 0 0-15,-1-2 0 0,0 4 0 0,-2-2 0 16,-2 0 0-16,-2 0 0 0,0 1 0 0,-2-1 0 0,-3 1 0 0,1-1 0 16,-2-1 0-16,-1 0 0 0,-2-1 0 0,0-1 0 15,-2 1 144-15,-1-1-144 16,0-3 384-16,1 0 16 0,-1-1 0 0,1-3 0 16,0 1 96-16,1-3 16 0,1 0 0 0,1-4 0 15,2 0-208-15,1-2-48 0,-1 1 0 0,2-1 0 0,1-3-112 0,0 1-16 16,1-1-128-16,-1-1 192 15,0 1-192-15,1-1 144 0,0-2-144 0,1-5 128 0,0-3-128 0,0-2 128 16,-3-1-128-16,0 1 128 0,-2-2-128 0,-1 2 192 16,-2 1-192-16,-1-3 192 0,-2 2-48 0,1 0 0 15,-4 2 0-15,1 2 0 0,-1 3 0 0,-1 2 0 16,2 0 0-16,-2 2 0 0,0 3-16 0,-1-1-128 16,-1-3 192-16,-1 0-64 0,-1-3 0 0,0 0-128 0,-2 0 192 0,-1 2-64 15,2 2-128-15,-2 4 160 0,0 0-160 0,0 4 160 16,0 2-160-16,-1 0 0 0,0 3 144 0,1 2-144 15,-1-1 0-15,-1 4 144 16,1-1-144-16,-2 3 0 0,1 1 128 0,-3-1-128 16,1 1 0-16,-1 2 0 0,-1 0 0 0,-1 2 128 15,-3 1-128-15,-1-1 0 0,-1 1 944 0,-2 1 80 16,-3 1 0-16,0-1 16 16,-3 2-1616-16,1-1-336 0,-4 1-64 0,1-1-16 0,-2 1 816 0,0-2 176 15,0 1 0-15,-1-1 0 0,1 1 0 0,-2 0 0 16,1 0 0-16,0 0 0 0,1-4 0 0,3 0 0 0,3-2 0 15,2 0 0-15,5-4 0 0,4 1 0 16,4-3-144-16,6 0 144 16,4 0-624-16,5 0-16 0,5 0-16 0,4 0-12320 0,5 0-2448 0</inkml:trace>
  <inkml:trace contextRef="#ctx0" brushRef="#br0" timeOffset="2284.02">20684 8668 911 0,'0'-2'0'0,"7"1"0"0,3 2 0 0,-5-1 0 0,-7 0 672 0,1-1 48 16,2 1 16-16,2-2 0 0,4 1 416 0,-1 0 64 0,-1-1 32 0,0-1 0 16,-3 2 0-16,1 0 0 0,0 1 0 0,-2-2 0 15,2 1-208-15,1 1-32 0,1 0-16 0,-1 0 0 16,0 1-64-16,2-1-16 0,1 2 0 0,-1-2 0 16,1 1-128-16,1 0-16 0,3 1-16 0,-1-1 0 15,2-1 32-15,0 2 16 0,4-2 0 16,1 1 0-16,3-2 16 0,1 1 0 0,0 0 0 0,2 0 0 15,1 0-48-15,4-2-16 0,3 2 0 0,1 0 0 0,1 0-80 0,-1 2-16 16,2-2 0-16,2 1 0 16,-3 2-192-16,3 0-32 0,-1-2-16 0,2 2 0 0,0-2-64 0,-1-1-16 0,2 0 0 15,-1 0 0-15,1-1 48 0,0 1 16 16,3 0 0-16,-4 0 0 0,-2 0-112 0,1 1-32 16,-1 2 0-16,2-1 0 0,-2 2-64 0,-1-1 0 0,-1-1-16 0,-2 0 0 31,-2-1 0-31,-2-1 0 0,0 0 0 0,0-3 0 0,-3 2 64 0,0 0 16 0,0-2 0 0,-2 0 0 15,-3 2 0-15,-1-2 16 0,-1 0 0 0,0 1 0 16,-1 0-80-16,-2-1-32 0,-2 0 0 0,0 0 0 16,-2 0-32-16,0 2-128 15,-3 0 192-15,0-1-64 0,-2 1-128 0,1-1 160 16,-2 2-160-16,0-1 160 0,-1 1-160 0,0 0 0 16,0 0 144-16,0 0-144 0,0 1 0 0,-1-1 0 0,1 0 0 0,0 0 128 15,0 2-128-15,0-2 0 16,1 1 0-16,-1 1 0 0,1-2 0 0,0 1 0 0,0-1 0 0,1 1 0 15,-1 1 0-15,0-2 0 0,0 1 0 0,1-1 0 16,-1 2 0-16,-1-1 0 0,1 0 0 0,-1 1 0 16,0-1 0-16,-1-1 0 0,0 2 0 15,-1-2 0-15,1 1-192 0,-1 0 0 0,-2 1 0 0,1-1 0 32,-3 2-416-32,0-1-96 0,-3 0 0 0,1 1-11312 15,-4 1-2256-15</inkml:trace>
  <inkml:trace contextRef="#ctx0" brushRef="#br0" timeOffset="3051.19">23815 8676 911 0,'-10'0'0'0,"4"0"0"0,2 0 0 0,-2 0 0 0,2-1 784 0,1 1 80 0,-1 0 16 0,-2 0 0 0,-5 1 496 0,-2-1 96 15,1 2 32-15,0-2 0 0,2 1 208 0,5-1 32 16,1 1 16-16,2-1 0 0,5 2 16 0,3-2 0 31,1 1 0-31,3-1 0 0,1 2 0 0,4-2 0 0,4 0 0 0,5 0 0 16,3-2-464-16,2 1-96 0,2 1 0 0,2-2-16 15,2 2-240-15,5 0-32 0,4 2-16 0,4-1 0 0,2 2-192 0,1 0-32 16,2 0-16-16,-3-2 0 0,3-1-96 0,-2-1-32 16,-3 1 0-16,5-2 0 0,5 2-256 0,3-1-48 15,0 2-16-15,-2-2 0 0,-3-1-224 0,4-2 176 16,1-3-176-16,4 1 160 0,4-1-32 0,4 2-128 16,2 1 192-16,-6-2-64 0,-7 3-128 0,-5 0 128 15,-5-1-128-15,0 3 128 0,-1-4-128 0,3 1 128 0,-2 1-128 16,-5-1 128-16,-5 3 0 0,-4-2-128 0,-4 1 192 0,-5 1-64 15,-5-2 0-15,-6 2 0 16,-4 1 0-16,-5-2 0 0,-4 1-128 0,-2 0 192 0,-2-1-192 0,-3-1 192 0,-3 2-48 0,0-2 0 16,-2 2 0-16,0-2 0 0,0 1-144 0,-2 1 0 15,1 0 0-15,-1-1 0 32,-1 2-320-32,0-1-112 0,0 1-16 0,1 1 0 0,-3 1-448 0,1-1-112 0,0 2-16 0,-2 1-16912 15</inkml:trace>
  <inkml:trace contextRef="#ctx0" brushRef="#br0" timeOffset="8271.73">21560 8938 2655 0,'-3'-5'240'0,"2"4"-240"0,0-1 0 0,-1 1 0 0,1 0 0 0,-1 1 128 0,4 0-128 0,-4-2 0 0,-1 1 0 0,2-1 0 0,-2 1 144 0,2 0 48 15,-2-2 0-15,2 1 16 16,1 1 336-16,-2-1 64 0,2 2 16 0,-1-1 16 16,1 0-32-16,0 1 0 0,1 0 0 15,-1-2 32-15,0 2 80 0,2 0 32 0,-1 2 0 0,0-2 16 16,1 1 128-16,-2 0 32 0,1 1 0 0,1 1 32 16,-1 0-48-16,2-1 0 0,-2 1 0 0,1 1 32 15,1-1-240-15,-2 2-64 0,0-1 0 0,1 0 16 16,1 0-64-16,-3 2-16 0,1-2 0 0,0 2 32 15,1 1-112-15,-1-2-32 0,-1 3 0 0,0-1 32 16,0 0-64-16,-1 1-16 0,-1-1 0 0,1 0 32 0,1 2-112 0,0-2-16 16,-1 0 0-16,1 0 16 0,0 1-144 0,0-1-48 0,1 1 0 0,-1 0 32 15,0 0-176-15,0 1 128 16,1-1-128-16,-1 0 160 0,2 0-160 0,-1-1 0 16,1 0 0-16,-2-1 0 0,1-1 144 0,-1 2-144 15,1 1 160-15,1-1-160 0,-2 0 128 0,1-2-128 16,-1 2 0-16,2-1 144 0,-2 0-144 0,1-1 0 15,-1 2 0-15,2-2 0 0,-2 0 0 0,1 1 0 16,0 0 144-16,1-2-144 0,-1 1 128 0,1 1-128 0,0-2 160 0,0 2-160 16,-1-2 144-16,1 0-144 0,-1 1 128 0,-1-1-128 15,1 2 208-15,1-2-32 0,-1 2-16 0,1-2 0 16,-1 0-160-16,1 2 192 0,-1-2-192 0,0 0 192 16,1 0-192-16,-2 1 0 0,1 0 144 0,-1-1-144 15,2 1 0-15,-1 0 0 0,-1 0 0 0,1 0 128 16,-1 0-128-16,2-1 176 0,-2 1-176 0,0 0 192 15,0-1-48-15,-2 0 0 0,2 0 0 0,0 1 0 0,0 0 16 0,-1-1 0 0,1 2 0 16,0-3 0-16,0 0 784 0,-1 1 144 0,1-1 48 0,-2 1 0 31,1 0-1680-31,-1 1-336 0,1-1-64 0,0 1-16 0,-2 0 816 0,1-1 144 0,1 0 0 0,-1 0 0 16,1 1 128-16,0-1-128 0,-1-1 0 0,1 1 128 16,-1-1-128-16,2 1 128 0,-1-1-128 0,1 1 128 15,-1-1-128-15,1 0 0 0,-2 0 0 0,2-1 128 31,0 1-128-31,-1 0 0 0,1 0 0 0,0 0 0 0,0-1 0 0,0 1 0 16,0 0 0-16,0-1 0 0,0 0 0 0,0 1 0 16,0-1 0-16,-2-1 0 0,2 0 0 0,0 1 0 15,0-1 0-15,0-1 0 0,0 2 0 0,0-1 0 16,2-1 0-16,-2 2 0 0,0-2 0 0,0 0 0 0,0 1 0 16,0 0 0-16,0-1 0 0,0 2 0 15,0-1 0-15,0 1 0 0,0-1 0 0,0 0 0 0,0 1 0 0,0-1 0 16,1 1 0-16,-1-1 0 0,0 0 0 0,0 1 0 15,0-1 0-15,2 1 0 0,-2-2 0 0,1 0 0 16,-1 1 0-16,1-1 0 0,1 0 0 0,-1 0 0 16,1 0 0-16,-1 0 0 15,0 0 0-15,1 0 0 0,-1 0 0 0,-1 0 0 16,2 0 0-16,-1-1 128 0,1 2-128 0,-2-2 0 16,1 1 0-16,0 0 0 0,-1 0 0 0,2 1 0 0,-1-1 128 0,-1 0-128 15,2 0 0-15,-1 0 0 0,0 0 0 0,1 0 0 16,-1 0 0-16,1 2 0 0,0-2 0 0,0 0 0 15,-1 0 0-15,1 0 0 0,1 0 0 0,-2 0 0 16,3 0 0-16,-1 0 0 0,0 1 128 0,1-1-128 16,-1 0 0-16,1 0 0 0,-1 1 0 0,0-1 128 15,1 0-128-15,-1 0 0 0,0 2 0 0,0-2 0 16,1 0 0-16,-1 0 128 0,1 1-128 0,-1-1 0 0,1 0 0 0,-1 0 0 16,1 0 128-16,-1 0-128 0,1 0 0 0,-1 2 128 15,1-2-128-15,-1 0 128 16,1 1-128-16,-1-1 0 0,1 1 144 0,0-1-144 0,-1 2 0 0,2-1 0 15,-1 1 0-15,0-1 128 0,0 0-128 0,0 1 0 0,1-2 0 0,-1 1 0 16,2 1 0-16,-1-2 0 0,1 0 0 0,0 0 128 16,-1 1-128-16,2-2 0 0,0 1 0 0,0 0 0 15,0 0 128-15,2 0-128 0,-1 0 128 0,-1-2-128 16,3 2 144-16,-1 0-144 0,-1 0 192 0,1 0-192 16,-1 0 160-16,1 0-160 0,-1 2 128 0,-1-2-128 0,0 1 0 0,0 1 0 15,0-2 128-15,1 1-128 0,-3-1 0 0,2 0 0 16,0 0 0-16,-1 0 0 15,1 0 128-15,0-1-128 0,2 1 0 0,-1-2 128 16,0 1-128-16,2-2 0 16,0 1 144-16,2 1-144 0,-1-2 128 0,0 2-128 0,-1-1 128 0,1 1-128 15,1 1 0-15,0-1 128 0,0-1-128 0,-1 1 0 16,-1 1 0-16,0 0 0 0,0 1 0 0,0-1 0 16,-2 0 0-16,0 2 0 0,1-2 0 0,1 1 0 15,1-1 0-15,0 1 0 0,1-1 0 0,-1 0 0 0,0 0 0 16,1-1 0-16,0 1 0 0,1 0 0 0,-2 0 0 0,1-1 0 15,0 1 0-15,1 0 128 0,0-2-128 0,0 2 0 16,-1 0 128-16,0 0-128 16,-1 0 0-16,0 0 0 0,-1 0 0 0,0 0 128 15,-2 0-128-15,2 2 0 0,0-2 128 0,0 0-128 16,0 0 0-16,0 0 0 0,0 0 0 0,1-2 128 16,-1 2-128-16,0-1 0 0,1 1 0 0,0-2 0 15,2 2 128-15,0-1-128 0,0 0 128 0,2-1-128 16,2 2 144-16,0-1-144 0,-1-1 192 0,1 2-192 0,-1-1 176 0,3-1-176 15,1 1 160-15,-1 0-160 16,1-1 160-16,0 1-160 0,-2 1 160 0,-1-2-160 0,-1 1 128 0,-1 0-128 16,-1-1 0-16,2 1 144 0,0-2-144 0,0 2 0 15,0-1 0-15,0 1 0 0,-1-1 0 0,-1 1 128 16,3-1-128-16,0 1 0 0,0 1 0 0,1-1 0 0,1 1 128 0,-4 0-128 16,2 0 0-16,-3 0 0 15,1 0 0-15,-3 1 0 0,0-1 0 0,-1 0 0 0,2 0 0 0,-1 0 0 16,2 0 0-16,2 0 0 0,2 0 0 0,-1 0 0 15,0 0 0-15,-1 0 0 0,1 0 0 0,-2-1 0 0,2 1 0 16,-1 0 0-16,2 0 0 0,-4-2 128 0,0 2-128 0,0 0 128 16,-1 0-128-16,1 0 128 0,-1 0-128 0,1-1 192 15,0 1-192-15,0 0 192 0,1 0-192 0,-1 0 192 16,1 0-192-16,1 0 192 0,-1 1-192 0,1 1 0 16,-1-2 0-16,1 1 128 0,-1 0-128 0,1-1 0 15,-2 3 0-15,2-1 0 16,-1-1 0-16,1 1 0 0,-1-1 0 0,-1-1 0 15,2 3 0-15,-1-2 0 0,1 1 0 0,0-2 0 16,-1 1 0-16,1 0 0 0,1 1 0 0,-2-2 0 16,1 1 0-16,-2-1 0 0,1 2 128 0,1-2-128 15,1 1 0-15,-2 0 0 0,2 1 0 0,0-2 0 16,-1 3 0-16,2-3 0 0,1 1 0 0,-1 1 0 0,0 0 0 0,-1 0 0 16,0-1 0-16,0 1 0 0,0 0 0 0,-1 0 0 15,-1 1 0-15,1-2 0 0,-2 0 0 0,-1 1 0 16,1-1 0-16,-2-1 0 0,4 2 0 0,-2-2 0 15,0 1 0-15,2 1 0 16,-2-2 0-16,1 0 0 0,4 0 0 0,-1 0 0 0,-2-2 0 16,2 2 0-16,-1-1 0 0,0-1 0 0,0 1 0 15,-2-1 0-15,1 1 0 0,-1 0 0 0,0-1 0 0,-4 2 0 16,2-3 0-16,-4 2 0 0,0 0 0 0,-1-2 0 16,0 1 0-16,-3 1 0 0,1 0 0 0,-2-1 0 15,0-1 0-15,-1 2 0 0,1-2 128 0,1 2-128 16,-3-1 128-16,3 2-128 0,-3-1 128 0,3-1-128 15,-1 2 128-15,0-1-128 0,0 1 0 0,1-1 0 16,0 1 128-16,0 0-128 0,-1 0 0 0,1 1 0 16,0-1 0-16,0 0 0 0,0 1 0 0,0-1 0 0,-1 0 0 0,1-1 0 15,0 1 0-15,-2-1 0 16,1-1 0-16,-1-1 0 0,1 2 0 0,-1-2 0 16,0-1 0-16,0 0 0 0,1-1 144 0,-1 0 0 0,1-1 0 0,-1-1 0 15,0-1 224-15,1-1 32 0,-1-1 16 0,0 0 0 16,0 2-192-16,-1-2-32 0,1-3-16 0,0-1 0 15,0-1-48-15,1-1 0 0,-1-1 0 0,-2-1 0 0,2 1-128 0,0-2 192 16,-3 2-192-16,1 0 192 0,1 0-64 0,-1 2-128 16,1-1 192-16,-2 2-64 0,0-1 16 0,0-2 0 15,0 0 0-15,0 0 0 0,0 0 16 0,0 0 0 16,0 0 0-16,0 0 0 16,1 2-160-16,-1 0 160 0,2 4-160 0,-4 0 160 15,2 1-160-15,-1 0 0 0,-1 2 144 0,1 0-144 16,-1 1 0-16,0 2 0 0,-3 1 0 0,1-2 0 0,1 3 0 0,0-1 0 15,1 1 0-15,-1 0 0 0,0 2 0 0,0-2 0 16,2 3 0-16,-2-1 0 0,3 1 0 0,-1-2 0 16,-1 2 0-16,1-1 0 0,-1 2-384 0,2-1 0 15,0 3 0-15,-1-2 0 16,1 2-688-16,-2 1-128 0,1 1-16 16,-2 2-16608-16</inkml:trace>
  <inkml:trace contextRef="#ctx0" brushRef="#br0" timeOffset="21466.29">17401 7748 20271 0,'6'-10'1792'0,"-2"-1"-1424"0,-1 2-368 0,-2 4 0 0,1-2 1248 0,1-6 176 0,4-10 48 0,1-15 0 0,2-13 848 16,-3-4 176-16,-4 3 48 0,-3 7 0 15,-3 7-1072-15,-4 4-192 0,-1 1-64 0,-5 3 0 16,-3 5-528-16,1 4-112 0,-3 2-32 0,-4 5 0 0,-2 4-288 0,-3 2-64 15,-5 2-16-15,-6 5 0 0,-7 5-176 0,-8 5 0 16,-3 3 0-16,-8 7 128 0,-5 6-128 0,-2 5 0 16,4 5 0-16,-1 5 0 15,0 5 0-15,4 2 0 0,4 2 0 0,6 2 0 16,2 4 128-16,-2 8-128 0,3 10 0 0,2 3 128 16,5 3-128-16,9 1 0 0,5-2 0 0,7-6 0 0,8-4 0 15,8-4 0-15,5-2 0 0,7-1 0 0,-5-61 0 0,26 113 0 16,-26-113 0-16,53 84 0 0,-53-84 0 0,73 57 0 15,-25-37 0-15,9-5 0 0,3-4-128 0,3-2 128 16,3-3 0-16,3-5 0 0,2-1 0 0,-3-6 0 16,-2-4 160-16,-4-5-160 0,-1-2 240 0,-6-4-64 15,-1 1-16-15,-5-4 0 0,-1-1 144 0,2-5 16 16,-2-3 16-16,-5 4 0 0,-4-1 112 0,-3 0 32 16,-2-1 0-16,4-7 0 0,5-10-96 0,-1-7 0 0,-2 3-16 0,-8 4 0 15,-5 5-112-15,-6 5-32 16,-7 7 0-16,-4 4 0 0,-4 6-224 0,-6 4 0 0,-2 6 0 0,-2 0-14128 15,-3 2-2864-15</inkml:trace>
  <inkml:trace contextRef="#ctx0" brushRef="#br0" timeOffset="22195.77">21680 5637 13823 0,'0'0'1216'0,"0"0"-960"0,0 3-256 0,-1-1 0 0,1-1 1248 0,-2 2 208 16,1 4 32-16,-2 3 16 0,-1 7 1040 0,-2 4 208 15,2 9 32-15,-2 5 16 0,1 3-944 0,-2 4-176 16,-2 6-32-16,-1 5-16 16,2-2-640-16,-3 1-128 0,1 6-32 0,-2 1 0 0,2 6-384 0,2-4-96 0,0-5-16 0,2-3 0 15,0-5-144-15,2-2-16 16,0 1-16-16,0-5 0 0,4-42 144 0,-8 71 16 15,8-71 16-15,-7 75 0 0,7-75-64 0,-5 75-16 16,0-41 0-16,1-3 0 0,0-3-80 0,-2-1-32 16,1-3 0-16,0-3 0 0,-2-3-16 0,2-1-128 15,-1-1 192-15,0-3-64 0,1-2-128 0,1-1 160 16,-2-2-160-16,2-2 160 0,1-2-160 0,0-3 0 0,2-1 0 0,-1 0 0 16,2-4 0-16,0 0 0 0,2-4-192 0,-1-2 192 31,2-2-656-31,0 0-16 0,1-4 0 0,-1-1-17760 0</inkml:trace>
  <inkml:trace contextRef="#ctx0" brushRef="#br0" timeOffset="22600.64">21189 6588 5519 0,'5'2'240'0,"-2"-2"64"0,0 1-304 0,0 0 0 0,-2 1 0 0,1 1 0 16,-1-1 2064-16,2 4 368 0,1 3 64 0,-4-9 0 16,0 0 208-16,0 0 48 0,30 73 0 0,-30-73 0 15,0 0-832-15,31 69-176 0,-31-69-16 0,0 0-16 0,29 72-608 0,-29-72-112 16,0 0-32-16,36 65 0 16,-36-65-496-16,0 0-96 0,0 0-32 0,39 72 0 0,-39-72-80 0,0 0 0 15,0 0-16-15,0 0 0 0,30 67 0 0,-26-56 0 16,0-1 0-16,1-2 0 0,-2-2 32 0,1-2 16 15,-1-1 0-15,-1-3 0 16,1 0 368-16,0-4 80 0,1-2 16 0,1-2 0 0,0-2-112 0,1-4-32 0,0 0 0 0,2-2 0 16,0-2-80-16,1-4-16 0,5 0 0 0,0-2 0 15,3-2-48-15,2 0-16 0,-1 0 0 0,-1 1 0 16,3-1-176-16,-1-1-32 0,3-1-16 0,-1 0 0 16,-1 3-64-16,-1-1-16 15,3-1 0-15,-4 2 0 0,-1 4-144 0,-4 2 0 0,-4 4 144 16,0 3-144-16,-2 4 0 0,-1 1 0 15,-2 3 0-15,-1 2 0 16,1 2-320-16,-1 2-64 0,0 0-32 0,-1 4-13520 0,1 1-2704 0</inkml:trace>
  <inkml:trace contextRef="#ctx0" brushRef="#br0" timeOffset="23233.9">25411 5612 5519 0,'-8'15'496'0,"2"-3"-496"0,2-1 0 0,-1 0 0 0,1-1 2144 0,0 2 336 0,-2 3 64 0,-4 13 16 16,-7 18-704-16,-4 10-128 0,-3 6-16 0,2-2-16 15,2-4 512-15,0-4 96 0,3 2 32 0,0 0 0 16,2-5-832-16,1-1-160 0,2-3-48 0,1-1 0 16,0-6-352-16,-1-1-80 0,1 3-16 0,-2-5 0 0,3-4-80 0,-2 3-32 15,2 5 0-15,-1 4 0 16,2 5-224-16,-1-4-32 0,2-6-16 0,-1-4 0 0,4-6-256 0,0-5-48 16,2-4-16-16,2-2 0 0,0-3-144 0,-1-2 192 15,1-1-192-15,1-2 192 0,1-2-192 0,-1-2 0 16,2-2 0-16,-2-3 0 0,1-1 0 0,0-2-192 0,1-1 0 0,-2-2 16 31,0-1-1024-31,0-2-208 0,0 0-32 0,-2-4-15584 0</inkml:trace>
  <inkml:trace contextRef="#ctx0" brushRef="#br0" timeOffset="23584.36">24716 6523 3679 0,'0'0'160'0,"0"0"32"0,0 0-192 0,0 0 0 0,4 51 0 0,-2-44 0 15,-1 4 1136-15,-1-11 176 16,0 0 32-16,7 88 16 0,-7-88 80 0,7 93 16 0,-7-93 0 0,7 89 0 16,-7-89-560-16,9 74-128 0,-9-74 0 0,11 59-16 15,-11-59 112-15,0 0 32 0,24 68 0 0,-24-68 0 16,0 0 320-16,0 0 80 0,0 0 16 0,57 59 0 15,-45-55 864-15,2-4 192 0,2-2 16 0,2-3 16 16,2-2-304-16,1-4-64 0,3-3-16 0,2-6 0 16,2-1-960-16,0-2-192 0,0 1-32 0,2-2-16 0,3-3-96 0,-1 0-16 15,-1-1 0-15,-3 1 0 0,-2 0-192 0,-5 2-64 16,-1-2 0-16,-3 4 0 16,-4 5-176-16,-1 1-32 0,0 0-16 0,-3 1 0 15,0 2-224-15,-2 4 144 0,-1 2-144 0,-2 1 128 16,-1 0-128-16,-1 4 0 0,0 0-192 0,1 2 192 15,-3 2-1104-15,-2 3-112 0</inkml:trace>
  <inkml:trace contextRef="#ctx0" brushRef="#br0" timeOffset="36681.44">25662 15245 4607 0,'5'-2'400'0,"0"-1"-400"0,0 0 0 0,-3 2 0 0,0-1 1200 0,1 1 144 16,4-4 48-16,3-2 0 0,2-2 336 0,4-3 64 15,-1 0 0-15,0-1 16 0,-4 2 544 0,-3-2 96 16,1 0 32-16,-2 0 0 16,-1-2-304-16,-2-1-48 0,0-2-16 0,0-2 0 0,-1-1-512 0,1-3-96 15,-1-1-32-15,0-2 0 0,1-2-672 0,-1-3-144 16,1-3-16-16,-1-5-16 0,0-2-304 0,0-4-64 15,-2-3-16-15,1-6 0 0,-1-3-96 0,-2-1-16 16,-1-2 0-16,-1 0 0 0,2 3 0 0,-2-1 0 0,2 0 0 0,-2 2 0 16,0 2 32-16,0 0 0 15,-1-2 0-15,0 2 0 0,-3 3 0 0,0 0 0 0,-2-1 0 0,1 3 0 0,-2 0-160 0,-3-1 160 16,3 5-160-16,-3-2 160 0,-1-2-160 0,-4-1 0 16,-2 2 144-16,-2-1-144 0,-2 1 0 0,0-2 0 15,-3 4 0-15,0 1 0 0,-3-1 0 0,-1 3 0 16,0 1 0-16,-3 0 0 0,3 5 0 0,-3 1 0 15,-3 1 0-15,-1-1 0 16,-1 2 0-16,-1 1 0 0,1 3 0 0,-2 0-128 0,-3 2 128 0,-3 2 0 0,1 2-144 0,-4 1 144 31,1 1-128-31,-5 2 128 0,-2 1-160 0,-2 3 160 16,3 6-192-16,-9 3 192 0,-8 2-208 0,-7 2 80 16,-6 2-16-16,-1 2 0 0,0 3 0 0,7 3 0 0,9 0 16 0,-5 2 0 15,-6 5 0-15,-3 1 0 0,1 1 128 0,4 2-160 16,5 0 160-16,9 0-160 0,10 0 160 0,-7 3 0 15,-4 7 0-15,-6 5 0 0,-3 4 0 0,1 0 0 16,2 2 0-16,3 2 0 0,8-2 0 0,-2 7 0 16,-1 5 0-16,-1 4 0 0,2 5 0 0,0 2 0 15,3 5 0-15,2 3 0 0,3-1 0 0,7-2 0 0,2-2 0 16,3 8 0-16,-1 7 0 0,0 5 0 0,2 3 0 0,2 2 0 16,3 2 0-16,4-2 0 15,0-3 0-15,8 0 0 0,6 0 192 0,2-3-48 16,3-1 0-16,3 0 0 0,1-3 48 0,2 2 0 15,2 1 0-15,0-2 0 0,5 1-64 0,-1-3-128 16,4 1 192-16,1 3-64 0,1 1-128 0,3 0 0 16,1 2 144-16,1-7-144 0,-1-7 0 0,1 8 0 15,4 7 0-15,-1 4 0 0,2-1 0 0,2-3 0 16,1-2 0-16,3-5 0 0,1-4 128 0,7 2-128 0,7 1 128 0,6-2-128 16,-1-12 192-16,1-2-48 15,4-1 0-15,3 5 0 0,3 5 32 0,5-2 0 16,7-1 0-16,3-6 0 0,2-4-176 0,1-7 160 0,3-6-160 0,4-2 160 0,5-4-160 0,2-2 0 15,2-6 144-15,0-8-144 0,-2-5 0 0,8-5 0 16,3-6 0-16,2-6 128 0,0-4-128 0,2-8 128 16,1-5-128-16,0-6 128 15,-3-2-128-15,-5-4 192 0,-3 1-64 0,-7-9 0 0,-7-2 48 0,-3-1 16 16,-5-1 0-16,-1-5 0 0,-4-5 176 0,-6-5 32 0,-4-5 16 16,-7-4 0-16,-6-1 112 0,-7-4 32 0,-4-2 0 0,-4-4 0 15,-2-1 64-15,-3-3 16 0,0 0 0 0,1-5 0 16,2 0-208-16,-1 2-48 0,0 3 0 0,-2 4 0 31,-3 8-384-31,0-2 0 0,-1-7 0 0,-3 0 0 0,-1 1 0 0,-3 4 0 16,-3 5 0-16,-2 2 0 0,-1 3 0 0,-4 2 0 15,0 0 0-15,1 1 0 16,-4 4 0-16,0 5 0 0,-1 3 0 0,-3 7 0 16,0 5-448-16,-2 6-128 0,-2 2-32 0,-2 5 0 15,-2 3-768-15,-4 5-160 0,1 3-16 0,-4 9-19696 16</inkml:trace>
  <inkml:trace contextRef="#ctx0" brushRef="#br0" timeOffset="48789.61">26951 14429 15663 0,'0'6'1392'0,"0"-1"-1120"0,1 1-272 0,-1-2 0 0,0 0 192 0,0-4-32 16,0 0 0-16,0 50 0 0,0-50 560 0,-3 72 112 0,3-72 32 0,-5 79 0 16,2-37 1344-16,-1 1 272 0,-1-2 48 0,5-41 16 15,-5 79-1008-15,5-79-208 16,-7 72-48-16,7-72 0 0,-6 68-320 0,6-68-80 15,-3 62-16-15,3-62 0 0,0 52-288 0,0-52-48 16,0 0-16-16,2 62 0 0,-2-62-144 0,0 0-48 16,1 51 0-16,-1-51 0 0,0 0-160 0,0 0-32 0,0 0-128 0,1 54 192 15,-1-49-192-15,0 0 0 0,0-1 0 0,-1-1 0 16,2-2-832-16,-2-1-96 0,1-1-32 0,0-4-15632 16</inkml:trace>
  <inkml:trace contextRef="#ctx0" brushRef="#br0" timeOffset="49335.63">26745 14334 11055 0,'9'-17'480'0,"-4"10"112"0,0 0-464 0,1 0-128 15,-2 3 0-15,0 1 0 0,4-1 576 0,3-3 112 16,7-3 16-16,6-3 0 0,6-2 1200 0,4-1 240 16,1 3 48-16,2 1 16 0,4 3-32 0,1 3-16 15,-1 5 0-15,0 2 0 0,-41-1-960 0,79 15-192 16,-79-15-48-16,67 21 0 0,-67-21-192 0,50 27-32 16,-50-27-16-16,0 0 0 0,0 0-144 0,0 0-48 0,54 38 0 0,-50-34 0 15,-4-4-272-15,0 0-48 16,0 0-16-16,0 0 0 0,-1 52-48 0,-8-33-16 0,-6 3 0 0,-6 4 0 15,-6 1-128-15,-3-2 0 0,-2-1 0 0,-1-3-176 16,4-4 176-16,0-4 0 0,3-2 0 0,3-2 0 16,3-4-160-16,3-2 160 0,4-3-192 0,4-1 192 15,2-1-768-15,2-2-32 0,4 0-16 0,4 0 0 32,0-2-448-32,4 2-80 0,0-2-32 0,4 0 0 0,3 1 160 0,0-1 48 0,3 0 0 0,2 1 0 0,2-1 672 0,0 2 144 15,1-2 32-15,0 3 0 0,-1 1 320 0,-21 2 128 16,41-2 0-16,-41 2 0 15,0 0 592-15,0 0 112 0,55 23 32 0,-55-23 0 16,0 0-80-16,0 0-16 0,-1 46 0 0,-8-31 0 16,-4-1-352-16,-2 0-80 0,-2 1-16 0,-3-1 0 0,-1 1 128 0,1-1 0 15,-1-2 16-15,0 0 0 0,1-1 240 0,-1-3 32 16,1 0 16-16,0-3 0 0,0-1-80 0,1 1-16 16,2-1 0-16,0-1 0 0,3 0-208 0,1-2-32 15,0 0-16-15,2 1 0 0,0 1-400 0,-2-2 0 16,0 0 0-16,0-1 0 15,2 2-800-15,3-1-192 0,1 2-32 0,0-1-15792 0</inkml:trace>
  <inkml:trace contextRef="#ctx0" brushRef="#br0" timeOffset="49939.96">27068 15056 12895 0,'0'-1'1152'0,"0"1"-928"0,1-2-224 0,2 2 0 0,0-1 1072 0,0-1 160 0,1 1 48 0,3-3 0 0,6 0 880 0,0-2 176 0,-13 6 32 0,28-9 16 0,-13 4-400 0,-15 5-64 15,32-7-32-15,-32 7 0 16,31-7-928-16,-31 7-192 0,0 0-48 0,42-6 0 16,-42 6-192-16,0 0-32 0,0 0-16 0,48 6 0 15,-48-6-208-15,0 0-32 0,0 0-16 0,0 0 0 0,0 0-224 0,0 0 0 16,20 55 128-16,-27-41-128 16,-2 0-208-16,-2 2-96 0,0-1-16 0,-3 1 0 31,1-2-304-31,-1 1-64 0,0 1-16 0,-1-2 0 0,1 2 192 0,0-4 16 0,0 1 16 0,1-2 0 0,1-1 288 0,-1-1 48 15,2-1 16-15,-1-2 0 0,2 1 128 0,1-3 0 16,-1 2 0-16,1-3 128 0,2 1 0 0,0-3 0 16,3 2 0-16,1-2 0 0,3 2 496 0,0-1 96 15,0-1 32-15,3 1 0 0,0-1 32 0,-1 0 16 16,4-1 0-16,-6 0 0 0,0 0-160 0,0 0-16 16,0 0-16-16,0 0 0 0,48 3-256 0,-48-3-48 0,0 0-16 0,0 0 0 15,52 0-16-15,-52 0 0 0,0 0 0 0,50 0 0 16,-50 0-16-16,0 0 0 0,55 2 0 0,-55-2 0 15,0 0-48-15,54 1-16 0,-54-1 0 0,0 0 0 16,0 0-64-16,0 0 0 0,0 0-128 0,43 0 192 16,-38 0-192-16,0 0 0 0,0 0 128 0,-1 0-128 15,0 0 0-15,0 0 0 0,0 0 0 0,1 0 0 16,-2 0 0-16,-1-1 0 0,1 1 0 0,-1 0 0 31,0 0-448-31,0-2-48 0,-1 2 0 0,-1-1 0 0,0-1-1040 0,2 0-224 0</inkml:trace>
  <inkml:trace contextRef="#ctx0" brushRef="#br0" timeOffset="50241.96">27684 14793 20271 0,'0'0'896'0,"0"0"192"0,0 0-880 0,0 0-208 0,0 0 0 0,0 0 0 0,38-1 1152 0,-38 1 192 0,0 0 48 0,47-1 0 0,-47 1 720 0,45-2 160 16,-45 2 32-16,39 0 0 0,-39 0-944 0,0 0-176 15,47-1-32-15,-37 1-16 0,-10 0-848 0,0 0-160 16,0 0-128-16,21-3 144 16,-19 3-1152-16,-4 0-224 0</inkml:trace>
  <inkml:trace contextRef="#ctx0" brushRef="#br0" timeOffset="50432.36">27673 14947 24879 0,'0'0'1088'0,"0"0"256"0,0 0-1088 0,0 0-256 0,0 0 0 0,0 0 0 0,0 0 2032 0,52 0 336 16,-52 0 80-16,35-4 16 0,-35 4-352 0,48-6-64 0,-48 6 0 0,45-4-16 31,-45 4-1456-31,39-4-304 0,-39 4-48 0,0 0-16 16,0 0-336-16,42 0-80 0,-36 1-16 0,-4 1-18144 15</inkml:trace>
  <inkml:trace contextRef="#ctx0" brushRef="#br0" timeOffset="51150.62">28523 14427 18431 0,'-1'3'1632'0,"-1"-1"-1312"0,2-1-320 0,-1 2 0 0,-1-2 1440 0,0 4 224 0,-3 2 32 0,-2 4 16 0,-3 6 112 0,-2 3 32 0,-1 2 0 0,0 4 0 16,3-1-416-16,0 1-80 0,3 2-16 0,2 0 0 0,2 3-848 0,3-31-176 31,0 64-48-31,0-64 0 0,13 56-272 0,-13-56 160 16,22 51-160-16,-22-51 128 0,0 0 176 0,34 52 16 15,-34-52 16-15,0 0 0 0,0 0-96 0,0 0-32 16,0 0 0-16,52 50 0 0,-52-50-80 0,0 0 0 16,67 25-128-16,-67-25 192 0,51 7-32 0,-51-7-16 15,53-4 0-15,-26-2 0 0,0-2 144 0,-3-3 32 16,0-3 0-16,-3-3 0 0,-2-2 32 0,-4-1 16 0,-1-2 0 0,-4-2 0 16,0-2 128-16,-4 0 16 15,-2-4 16-15,-4-1 0 0,-1 0-32 0,-5-3-16 0,-1 1 0 0,-3-1 0 0,-3-1-96 0,-2 0 0 16,-2 1-16-16,-3 3 0 0,3 7-48 0,-1 1-16 15,-1 2 0-15,0 0 0 0,-1 1-128 0,3 4-32 16,4 5 0-16,0 1 0 0,1 2-272 0,-2 1-64 16,1 2-16-16,3 1 0 15,-1 1-624-15,-2 2-128 0,-1 0-32 0,-5 3-12784 16,-6 5-2560-16</inkml:trace>
  <inkml:trace contextRef="#ctx0" brushRef="#br0" timeOffset="51651.84">26763 16113 16575 0,'-3'-10'1472'0,"2"3"-1168"0,1 1-304 0,0 3 0 0,1 2 1616 0,-1 1 272 0,2 0 48 0,-1 1 16 0,0 1-208 0,-1-2-32 0,0 0-16 0,0 0 0 31,0 0-256-31,13 66-48 0,-13-66-16 0,4 55 0 0,-4-55-336 0,3 70-64 16,-3-70-16-16,2 77 0 15,0-37-160-15,1-1-32 0,-3-39-16 0,6 77 0 0,-6-77-368 0,7 69-80 16,-7-69-16-16,7 49 0 0,-7-49-288 0,6 48 128 15,-6-48-128-15,0 0 0 0,12 64 0 0,-12-64 0 0,0 0 0 0,0 0 0 16,19 52 0-16,-19-52 0 0,0 0 0 0,0 0 0 16,0 0 0-16,0 0 0 15,0 0 0-15,0 0 0 16,0 0-1216-16,0 0-128 0</inkml:trace>
  <inkml:trace contextRef="#ctx0" brushRef="#br0" timeOffset="52137.03">26496 15987 21183 0,'8'-22'944'0,"-1"5"192"0,-1 7-912 0,0 1-224 16,-1 2 0-16,2 0 0 0,5-1 192 0,6-8-16 0,12-8 0 0,8-6 0 15,9-2 1488-15,-2 5 288 0,0 4 64 0,-1 5 16 16,1 5-112-16,-3 3 0 0,1 5-16 0,-43 5 0 15,79 1-736-15,-79-1-144 0,61 16-16 0,-61-16-16 16,0 0-432-16,59 42-96 0,-59-42-16 0,0 0 0 16,23 55-256-16,-23-35-64 0,-5 1-128 0,-3 2 192 15,-8-1-192-15,-2 0 128 0,-5 0-128 0,-1-2 0 0,-1 0 0 0,-1-5 0 0,2-1 0 16,-1-2 0-16,0-2 0 0,1-2 0 16,2-1 0-16,3-3-160 15,2-2 160-15,1-1 0 0,2 1 0 0,3-4 0 0,1 1-272 0,3-2-32 0,1 0 0 0,3-2 0 31,5 0-656-31,2 1-144 16,3-2-32-16,4 1 0 0,2-1-64 0,4-1-16 0,-17 7 0 0,42-11 0 0,-42 11 464 16,55-9 96-16,-55 9 16 0,64-1 0 15,-64 1 480-15,65 7 160 0,-65-7 0 0,58 17 0 0,-58-17 384 0,0 0 176 16,59 34 32-16,-59-34 16 0,0 0-16 0,0 0 0 16,23 61 0-16,-27-45 0 0,-6 1-224 0,-4-1-48 0,-5 1-16 0,-3 0 0 15,-4-2 64-15,1 0 16 16,1-3 0-16,-2 0 0 0,-1-1 384 0,2-1 64 0,-2 0 32 0,2-3 0 15,4 0-160-15,1-3-16 0,1 0-16 0,2-1 0 16,5-2-496-16,0 1-176 0,4-2 0 0,1-2 144 31,3 2-464-31,1 0-112 0,3-1-16 0,1 0-17760 0</inkml:trace>
  <inkml:trace contextRef="#ctx0" brushRef="#br0" timeOffset="52586.72">27040 16538 6447 0,'8'-10'272'0,"-3"6"80"0,0 0-352 0,1 1 0 0,-2 0 0 0,0 0 0 0,2 0 1600 0,4-2 256 0,5-2 64 0,4-2 0 0,-19 9 1472 0,36-12 320 0,-36 12 48 0,0 0 16 31,0 0-1600-31,0 0-304 0,0 0-64 0,0 0-16 0,57 21-1088 0,-56-13-240 16,1 2-32-16,-1 0-16 0,-1 1-48 0,0 1-16 15,-3-1 0-15,1 2 0 0,-3-1-128 0,-2 1-32 0,0 1 0 0,-4 0 0 16,0 2-192-16,-4-1 0 16,0 2 0-16,-1 0 0 0,-1 2 0 0,0-4 0 15,1 1-128-15,1-2 128 0,1-3 0 0,4 0-128 0,0-1 128 0,3-1 0 16,2-1 0-16,1-2 128 0,2 0-128 0,2-6 192 15,0 0 192-15,0 0 16 0,0 0 16 0,0 0 0 16,0 0 224-16,0 0 32 0,0 0 16 16,0 0 0-16,65 9-208 0,-65-9-32 0,0 0-16 0,0 0 0 15,58-4 0-15,-58 4 0 16,0 0 0-16,0 0 0 0,59-4 16 0,-59 4 0 0,0 0 0 0,0 0 0 16,58-4-192-16,-58 4-48 0,0 0 0 0,0 0 0 15,0 0-208-15,51 0 0 0,-51 0 0 0,0 0 0 31,0 0-624-31,0 0-64 0,0 0-16 0,0 0-19136 0</inkml:trace>
  <inkml:trace contextRef="#ctx0" brushRef="#br0" timeOffset="52887.77">27803 16241 23951 0,'-7'-1'1056'0,"4"0"224"0,1-1-1024 0,2 2-256 0,2 0 0 0,-1-1 0 0,3 1 960 0,2-2 144 0,4 1 32 0,-10 1 0 0,0 0 1488 0,58-4 320 0,-58 4 48 0,48-2 16 16,-48 2-1616-16,0 0-320 15,54 0-64-15,-54 0-16 0,45 2-544 0,-45-2-96 16,49 3-32-16,-49-3 0 0,0 0-320 0,61 7 144 0,-61-7-144 0,0 0 0 16,0 0-208-16,0 0-160 15,0 0-16-15,0 0-18688 0</inkml:trace>
  <inkml:trace contextRef="#ctx0" brushRef="#br0" timeOffset="53086.86">27618 16487 30399 0,'0'0'1344'0,"0"0"288"0,0 0-1312 0,0 0-320 0,0 0 0 0,0 0 0 0,0 0 896 0,53 3 128 16,-53-3 0-16,0 0 16 16,68 4 624-16,-68-4 128 0,0 0 32 0,69 7 0 0,-69-7-1232 15,0 0-240-15,61 5-48 0,-61-5-16 0,0 0-288 0,0 0 0 16,61-2-128-16,-61 2-18368 15</inkml:trace>
  <inkml:trace contextRef="#ctx0" brushRef="#br0" timeOffset="53405.94">28128 15826 24879 0,'-5'7'2208'0,"2"-3"-1760"16,1 2-448-16,0 0 0 0,2-1 3264 0,-1 1 560 15,1-6 112-15,0 0 32 0,-7 51-2496 0,0-16-480 0,-3 10-96 0,-3 3-32 16,-1-2 48-16,0-3 16 15,0 3 0-15,-5 6 0 0,-3 13-480 0,-5 11-112 0,-1 0-16 0,-1-2 0 16,4-8-320-16,0-5 0 0,2-7 0 0,5-6 128 0,1-6-128 0,2-7 0 16,6-3 0-16,0-8 0 0,2-5-288 0,3-3-32 15,1-6 0-15,3-10 0 16,0 0-640-16,0 0-128 0</inkml:trace>
  <inkml:trace contextRef="#ctx0" brushRef="#br0" timeOffset="53973.8">28683 16066 18431 0,'-7'2'1632'0,"2"-1"-1312"0,3 0-320 0,0 1 0 0,1-1 1552 0,1 1 240 0,0 1 64 0,-2 2 0 0,-2 5 128 0,-3 3 16 0,1 5 16 0,-1 3 0 16,2 3-112-16,0 2-32 0,3 2 0 0,0 2 0 16,2-30-1040-16,2 53-192 0,-2-53-64 0,11 56 0 15,-11-56-304-15,21 53-64 0,-21-53-16 0,0 0 0 0,54 68-64 0,-54-68-128 16,0 0 176-16,73 42-176 15,-73-42 192-15,0 0-192 0,77 16 192 0,-77-16-192 0,46-4 240 0,-46 4-64 0,47-16-16 0,-25 6 0 16,0-1 128-16,-3-2 32 0,0-2 0 0,-4-5 0 16,-1 0 96-16,-2-1 32 0,-5-2 0 0,-3-2 0 15,-4-3 64-15,-3-5 32 0,-3 4 0 0,-2-1 0 16,-3-1-80-16,-5 1-16 0,-2 0 0 0,-3 2 0 16,-2 3-144-16,0 1-48 15,-1 4 0-15,0 2 0 0,-1 1-256 0,-2 3 0 16,0 1 0-16,-2 1 0 15,2 4-832-15,0 4-80 0,0 1-16 0,2 2-13408 16,-1 2-2672-16</inkml:trace>
  <inkml:trace contextRef="#ctx0" brushRef="#br0" timeOffset="55343.58">30560 14049 28559 0,'0'-2'2544'0,"0"2"-2032"0,0 0-512 0,-1 2 0 0,-1-1 800 0,1 2 64 0,-3 3 16 0,-5 4 0 16,-5 5 256-16,-4 8 48 15,-5 2 16-15,3-4 0 0,5-2-416 0,-1-4-80 0,1 2 0 0,-4 3-16 16,-8 10-272-16,-9 12-48 0,-8 10-16 0,-3 6 0 16,2 0-352-16,4-3 144 15,7-4-144-15,6-7 0 0,5-6 0 0,8-7 0 0,2-4 0 0,5-7 0 31,8-20-896-31,0 0-64 0,0 0-32 0,0 0-15680 0</inkml:trace>
  <inkml:trace contextRef="#ctx0" brushRef="#br0" timeOffset="55525.45">29786 14507 6447 0,'-3'0'576'0,"5"1"-576"0,0 0 0 0,3 4 0 0,-5-5 7440 0,0 0 1392 15,0 0 256-15,0 0 64 16,84 42-7184-16,-33-18-1456 0,16 6-272 0,-67-30-64 0,75 34-48 0,-75-34-128 16,64 31 192-16,-64-31-64 0,97 52-128 0,-41-18 0 15,1 3 0-15,-7-1 0 16,-50-36-1200-16,84 75-112 0</inkml:trace>
  <inkml:trace contextRef="#ctx0" brushRef="#br0" timeOffset="56959.11">30097 16364 4095 0,'5'-7'0'0,"1"2"0"0,0 0 0 0,-3 1 0 16,-1 1 0-16,3-4 0 0,4-4 0 0,7-10 0 15,4-5 0-15,1-3 0 0,-1 0 0 0,-3 4 0 0,-5 1 0 0,-2 4 0 32,-3 3 576-32,-2 3 224 0,-1 1 32 0,-1 2 48 15,-2 1 720-15,2 0 160 0,0-1 32 0,-2 3 16 16,1 0 464-16,-2 4 96 0,1 0 0 0,-1 3 48 16,1-1-128-16,-2 4-32 0,1 2 0 0,-1 1 32 15,-1 5-512-15,1 2-112 0,-1 3 0 0,-2 5 0 0,1 3-672 0,0 2-144 16,-1 3-16-16,0 3 16 0,0 3-400 0,-2-1-96 15,6-33-16-15,-6 61 32 0,2-32-240 0,4-29-128 16,-3 50 160-16,3-50-32 0,0 0 0 0,9 59 16 16,-5-48 0-16,3-1 32 0,3-3 128 0,4-1 16 15,5-5 16-15,3-2 32 0,5-5 208 0,5-6 64 0,9-5 0 0,6-10 16 16,7-3 176-16,6-8 16 16,8-7 16-16,4-3 32 0,-1 1-224 0,8-5-32 0,7-3-16 0,0 0 16 15,-5-1-128-15,-6 3-48 0,0-1 0 16,-9 3 0-16,-2 5-80 0,-2-5-32 0,3 0 0 0,-3 0 0 15,-6 6-160-15,-8 4-16 0,-7 6-16 0,-5 2 0 16,-8 6-160-16,-3 2 0 0,-1 1 0 0,-2 3 0 16,-4 4 0-16,-2 0 0 0,-2 3 128 0,-2-1-128 0,1 4 0 0,-4 0 0 15,-1 2 0-15,-2 2 0 0,-2 0-224 0,0 3 32 0,-1 1 0 0,-2 0 0 32,2 2-400-32,-1-1-80 0,-1 2-16 0,-1 2 0 15,1-1-208 1,-1 1-64-16,2-1 0 0,-2 2 0 0,0 0 32 0,1 0 0 0,1 1 0 0,-1 0 0 15,1 2-384-15,-2-2-80 0,0 3-16 0,0 2-16512 16</inkml:trace>
  <inkml:trace contextRef="#ctx1" brushRef="#br0">22419 16520 0,'-59'-34'0,"-5"-10"15,25 17 1,22 14-16,5 4 15,2 3 17,6-3-17,3 5-15,2-1 16</inkml:trace>
  <inkml:trace contextRef="#ctx0" brushRef="#br0" timeOffset="91303.9">25274 7201 13823 0,'-3'-3'1216'0,"0"2"-960"0,1 0-256 0,0-1 0 0,1 1 1712 0,-2-2 288 0,-4-1 64 0,-3-2 16 0,-3-2 672 0,-4-2 128 15,-1 0 16-15,0 0 16 0,-1 0-1104 0,1 3-208 16,-1-2-64-16,1 4 0 0,-2-2-528 0,1 1-112 16,-1 2-32-16,-1-2 0 0,-2 2-352 0,0 0-80 15,2 1-16-15,-3 0 0 0,3 2-224 0,-3-1-64 16,-1 1 0-16,-2 1 0 0,-2-2-128 0,0 2 192 15,-2-1-192-15,-2 0 192 0,2 1-192 0,0 0 0 0,-1 0 144 0,-1 0-144 16,1 1 128-16,-4 0-128 0,0 2 128 0,-5 0-128 0,4 1 0 0,0 1 128 16,0-1-128-16,2 0 0 0,1 2 0 0,0-2 0 15,0 0 0-15,3 0 128 0,3-1-128 0,-2 3 0 16,-1 0 0-16,2-1 128 0,2 2-128 0,-2 0 0 16,-2 2 0-16,0 1 0 0,-3 0 0 0,1 2 0 15,-3 0 0-15,2-1 0 16,-1 2 0-16,-2 1 0 0,3-2 0 0,-2 4 0 0,0 0 0 0,4-1 0 15,1 1 0-15,-3 2 0 0,0 0 0 0,-3 2 0 0,2 0 0 0,0 0 128 16,-4 1-128-16,3 0 0 16,-2 2 0-16,2-2 0 0,1 3 0 0,0-2 0 15,2 1 0-15,1 1 0 16,-1-1 0-16,-1 1 0 0,3-2 0 0,4-1 0 0,3 1 0 0,-4 0 0 16,-3 7 0-16,-2 0 0 0,0 4 0 0,0-1 0 15,-1 2 0-15,-1 1 0 0,0 4 0 0,-1-1 0 16,2-2 0-16,3 1 0 0,0-2 0 0,2 1 0 15,0-2 0-15,2-3 0 0,3-2 0 0,-1 1 0 0,1 1 0 16,-3 3 0-16,0 3 0 0,2-2 176 0,-1 0-176 0,0 4 192 16,-1 2-48-16,-3-2 0 0,3 1 0 0,0-5 0 15,3-1-144-15,3-2 128 0,0 1-128 0,3-2 128 0,-1 0-128 0,4 0 128 32,-2 0-128-32,3 0 128 0,2 0 0 0,1 1-128 0,0-3 192 0,-1 1-64 15,3-2-128-15,-1 0 160 0,0 2-160 0,0 0 160 0,1-2-160 0,1-1 160 16,1-2-160-16,0-1 160 0,1-1-160 0,1-1 128 15,-1-2-128-15,2-1 128 0,1-2 0 0,3-17-128 16,-4 35 192-16,2-20-64 16,1 2-128-16,1-17 192 0,-2 33-192 0,2-33 192 15,0 0-192-15,0 39 128 0,0-39-128 0,-1 29 128 16,1-29-128-16,-1 28 0 0,-1-14 0 0,1 0 128 0,-1 0-128 0,-1-1 0 0,-1 1 0 0,0 0 0 31,1 2 0-31,-2-3 128 0,0 1-128 0,0 0 0 0,0-2 0 0,0 1 0 16,0-2 0-16,0 1 0 15,1-1 0-15,1-1 0 0,-1-2 128 0,1 1-128 0,0 1 0 0,0-3 0 16,2 0 0-16,-1-1 0 0,1 1 0 0,-1-2 0 16,2 2 0-16,0 0 0 0,0 1 0 0,0-8 0 15,0 0 0-15,0 0 0 0,3 35 0 0,-3-27 0 16,0-8 0-16,0 0 0 0,0 0 0 0,3 40 0 0,-3-40 0 0,0 0 0 16,0 0 0-16,0 0 0 0,7 42 0 0,-7-42 0 15,0 0 0-15,0 0 0 16,0 0 0-16,0 0 0 0,10 48 0 0,-10-48 0 0,0 0 0 0,0 0 0 15,0 0 0-15,4 36 0 16,-4-29 0-16,0-7 0 0,0 0 0 0,0 0 0 16,0 0 0-16,0 0 0 0,0 0 0 0,0 0 0 15,0 0 128-15,0 0-128 0,0 0 0 0,0 0 0 16,0 0 0-16,0 0 128 0,0 0-128 0,0 0 0 16,0 0 0-16,0 0 0 0,0 0-256 0,0 0-96 0,0 0-16 0,0 0 0 31,0 0-560-31,0 0-112 0,14-13-32 0,-15 4-18448 0</inkml:trace>
  <inkml:trace contextRef="#ctx0" brushRef="#br0" timeOffset="91817.46">21485 9921 5519 0,'-4'-3'240'0,"3"2"64"0,-1-1-304 0,2 1 0 0,0-1 0 0,0 2 0 0,2-1 1648 0,-1-1 272 0,2 1 48 0,1 0 16 16,0-1 1296-16,2 1 272 0,1-1 48 0,0 2 16 0,-7 0-992 0,0 0-208 16,0 0-48-16,0 0 0 0,0 0-784 0,0 0-176 15,0 0-16-15,65 31-16 16,-65-31-608-16,0 0-112 0,0 0-16 0,0 0-16 0,42 51-352 0,-42-51-64 0,0 0-16 0,0 0 0 15,39 43-64-15,-39-43-128 16,0 0 176-16,0 0-176 0,0 0 144 0,45 38-144 16,-45-38 0-16,0 0 144 0,0 0-144 0,0 0 0 0,0 0 144 0,0 0-144 15,56 35 0-15,-56-35 128 16,0 0-128-16,0 0 0 0,0 0 176 0,0 0-48 0,0 0 0 0,0 0 0 16,0 0 112-16,0 0 16 0,47-14 0 0,-41 8 0 15,-1-2 16-15,2-2 16 16,0-3 0-16,3-2 0 0,3-4 96 0,1-3 32 15,2-2 0-15,1-2 0 0,2-2 16 0,0-2 0 0,1 2 0 0,-2 0 0 16,0 1-32-16,1 2 0 0,-1 1 0 0,-2 2 0 16,-1 3-80-16,-2 2 0 0,-2 3-16 0,-1-1 0 15,0 3-160-15,-2 0-16 0,-1 3-128 0,0 0 192 16,-1-1-192-16,-2 2 0 0,1 1 0 0,-1 1 0 16,-1 0 0-16,-2 2 0 0,2 0 0 0,-2 0-160 15,1 2-592-15,-1 1-112 16,1-1-32-16,-2 2 0 0,0 2-432 0,-2 1-80 0</inkml:trace>
  <inkml:trace contextRef="#ctx0" brushRef="#br0" timeOffset="100296.12">19506 11627 2751 0,'2'0'256'0,"-2"0"-256"0,1-1 0 0,-1 1 0 0,0 0 768 0,1 0 128 0,1-1 0 0,1-1 16 15,-1 1 144-15,3-2 32 0,0 0 0 0,1 2 0 16,0-2-208-16,-1 0-48 0,2 0 0 0,0 2 0 0,2-1-400 0,1 1-96 16,1 0-16-16,2-1 0 0,1 1-320 0,3-1 0 0,0 1 0 0,4-1 0 31,2 0 0-31,2 0-208 0,3 1 16 0,3-2 16 0,3 0 16 0,-7 0 0 0,-4 1 0 0,4-1 0 16,8-2 160-16,9 1 128 0,5 1-128 0,3 2 176 15,4 0 80-15,1-2 0 0,7 1 16 0,1-2 0 0,1 0-272 16,-8 0 128-16,-5 1-128 0,7-1 0 0,10 2 0 0,9 1 0 15,7-1-240-15,3-1 80 0,4-2-32 0,-4 1-16 32,-6 1 0-32,2 0 0 0,6 2 64 0,3-2 16 15,8-3 0-15,-10 0 0 0,-13 2 128 0,8 0 0 0,8 1 128 0,7-1-128 0,4 0 192 0,-16-2-48 16,-14 3 0-16,5-1 0 16,9 3 352-16,4-2 64 0,0 0 16 0,-10-1 0 15,-15 1 448-15,3-1 112 0,6-1 16 0,3 1 0 16,1 0 48-16,-4 0 16 0,-2-1 0 0,-11 1 0 15,-14 1-512-15,-1 0-112 0,1 1-16 0,-2-3 0 0,0 0-64 16,-3 1-32-16,-5-1 0 0,-6 1 0 0,-7 0-176 0,-4 0-48 16,-4-1 0-16,-6 3 0 0,-1-3 96 0,-6 1 16 15,-3 1 0-15,-3-1 0 0,-1 1-224 0,-2-1-144 16,-4 1 192-16,-2-1-192 16,-4 1-784-16,-3 0-272 0,-4 2-48 0,-5-1-11296 15</inkml:trace>
  <inkml:trace contextRef="#ctx1" brushRef="#br0" timeOffset="13909.7">23334 19002 0,'-79'7'0,"-93"21"15,-27 6 1,-31 6 0,-1 5-16,0-11 15</inkml:trace>
  <inkml:trace contextRef="#ctx0" brushRef="#br0" timeOffset="114712.38">19293 9835 11055 0,'-9'1'976'0,"2"2"-784"0,3 0-192 0,3-1 0 0,-1 3 656 0,-1 0 96 0,-2 4 16 0,-5 6 0 15,-4 8 384-15,1 5 96 0,2 5 16 0,1 1 0 0,4 1 208 0,1 3 32 0,0 6 16 0,1 3 0 32,1 6-496-32,2 2-80 0,1 2-32 0,0-1 0 15,1 4 112-15,1-2 0 0,2-6 16 0,0 7 0 16,6 5-400-16,-1 4-96 0,-2-2-16 0,0-4 0 15,-3-7-368-15,0-2-160 0,0-3 128 0,1-6-128 16,-5-44 288-16,4 74-32 0,-4-74 0 0,7 73 0 0,-7-73 352 0,13 62 64 0,-13-62 16 0,17 57 0 16,-17-57-112-16,0 0 0 0,24 58-16 0,-24-58 0 15,0 0-240-15,0 0-64 0,0 0 0 0,0 0 0 16,0 0-64-16,28 58 0 0,-28-54-16 0,-2-3 0 0,1 2-176 16,1-3 0-16,-3 0 0 0,3-1-176 31,-1-4-1104-31,1-3-208 0,1-3-48 0,2-5-14592 0</inkml:trace>
  <inkml:trace contextRef="#ctx0" brushRef="#br0" timeOffset="115406.49">19139 10082 16575 0,'-18'-13'736'0,"10"7"160"15,3 2-720-15,1 0-176 0,1 1 0 0,1 2 0 16,2-1-240-16,2 1-80 0,-1 0 0 0,5-1-16 16,4 1 336-16,5 1 0 0,6 1 0 0,-21-1 128 15,64 6 512-15,-64-6 80 0,89 8 32 0,-35-4 0 16,6 2-64-16,8-2-16 0,6 1 0 0,3-3 0 16,0 1-64-16,-5 0-16 0,-2-2 0 0,11 1 0 0,11-1 48 0,4-2 0 0,0-1 0 0,-4-2 0 15,-10 0-80-15,7-2-16 0,8-1 0 0,6-3 0 16,2 1 160-16,-32 1 48 0,-18 3 0 0,9-1 0 0,22-2 704 15,26-1 144-15,20-1 16 0,-12 2 16 32,-40 4-1632-32,6-1-416 0,22 4-32 0,18 2-16 0,6-1 720 0,-12 0 128 15,-10 3 48-15,-8 1 0 0,-6 3-176 0,3-1-48 16,2-3 0-16,0 1 0 0,-5 2-208 0,-2 1 0 16,-1-3 128-16,2-1-128 0,-6-2 0 0,-25-1 0 0,-15 0 128 0,2-1-128 15,7-2 320-15,8 2 0 16,-1-4 16-16,2-2 0 0,3 0 160 0,-3-1 16 15,-4-2 16-15,-32 6 0 0,-7 1-304 0,-1-1-64 0,0-1-16 0,-1 3 0 16,-1-3-144-16,3 1 0 0,0 0 0 0,2-2 128 16,-1 2-128-16,-4 1 192 0,-1 2-192 0,-4-1 192 15,-4 2-64-15,-3 0 0 0,-1 3 0 0,-2 0 0 0,-2 1-128 0,-1 1 0 16,0-1 144-16,-2 3-144 0,1 0 0 0,-2 1 128 16,0 4-128-16,1-1 0 15,-1 4 0-15,-1 0 0 0,1 3 0 0,-2 3 128 0,2 2-128 0,-1 1 0 16,1 3 0-16,0-1 128 15,1 1-128-15,1 3 0 0,-1 2 0 0,-1-32 128 16,6 67-128-16,-6-67 0 0,5 68 0 0,-3-37 0 16,-2-31 0-16,6 68 0 0,-6-68 0 0,2 60 0 15,-2-60 0-15,0 68 0 0,0-31 0 0,-1 1 128 16,-2-1 16-16,2-2 16 0,-2 3 0 0,1-2 0 0,1-4 16 0,2 2 0 16,-1-34 0-16,15 68 0 0,-15-68-48 0,7 62 0 15,-7-62 0-15,5 49 0 0,-5-49 0 0,0 0-128 16,5 61 192-16,-4-43-64 0,-1 1 0 0,1-2 0 15,-1-17 0-15,0 0 0 0,-2 42-128 0,3-31 0 16,-1-11 144-16,0 0-144 0,0 0 0 0,0 0 0 16,0 0 0-16,59 39 0 0,-50-37 0 0,-5 1-240 15,-3-1 64-15,-1 1 16 16,3-2-640-16,0 0-128 0,1 1-32 0,-1-1-17584 0</inkml:trace>
  <inkml:trace contextRef="#ctx0" brushRef="#br0" timeOffset="125235.15">26147 7454 9215 0,'4'-10'816'0,"-1"5"-656"0,0-1-160 0,0 2 0 0,-2-1 1328 0,1 3 224 0,0-3 48 0,1-3 16 16,3-3 1376-16,0-6 272 0,-1-3 48 0,-1-1 16 0,-1 1-320 0,-3-4-48 15,-1-2-16-15,-3 1 0 0,-1 5-1504 0,-2-1-304 16,-4-2-64-16,-3 1-16 0,-3 1-624 0,-3 2-128 16,-2 5-32-16,-3 4 0 0,-3 3-128 0,-3 2-16 15,-4 5-128-15,0 1 192 0,3 3-192 0,0 3 0 16,-5 3 0-16,-1 6 0 0,-3 2 0 0,-1 6 0 0,-3 4 0 0,1 3 0 15,0 3 0-15,4 2 0 0,8 0 0 0,4 3 0 16,8-1 0-16,4 0-128 0,6 0 128 0,6 2 0 16,4-2 0-16,3 0 0 15,3 4-128-15,-6-42 128 0,18 74-144 0,-18-74 144 16,27 72-208-16,-27-72 80 0,38 73-80 0,-38-73-16 16,48 62 0-16,-48-62 0 0,55 50 32 0,-55-50 16 0,62 34 0 0,-62-34 0 15,64 22 176-15,-64-22 144 0,68 12-16 0,-68-12-128 16,62 0 304-16,-31-6-48 0,-1-3-16 0,-4-2 0 15,-2 0 112-15,-1-3 32 0,-2-2 0 0,-2-1 0 16,-1-1 48-16,-2-2 16 0,-1-1 0 0,-4 0 0 16,1-5 112-16,-1-2 16 0,-3-6 16 0,2-5 0 15,-1-4 128-15,-4-3 32 0,1-2 0 0,0-2 0 16,-3 2-240-16,-3-1-32 0,-2 3-16 0,-3 7 0 16,-4 2-272-16,-2 2-48 0,-8 1-16 0,-2 0 0 0,-4 1 0 0,-1 4 0 15,-1 2 0-15,1 4 0 16,-1 4-128-16,1 2 160 0,1 2-160 0,1 4 160 15,1 4-480-15,2 1-80 0,3 4-32 0,1 2 0 16,1 2-784 0,1 6-176-16,-1 4-16 0,1 7-19856 0</inkml:trace>
  <inkml:trace contextRef="#ctx0" brushRef="#br0" timeOffset="27913.77">25107 10455 12895 0,'-5'-3'1152'0,"0"3"-928"0,3 0-224 0,0 1 0 0,1 1 768 0,1-1 96 0,0 1 32 0,-2 0 0 31,1 1 176-31,1 3 32 0,-1 1 16 0,-2 6 0 15,0 6-288-15,3-19-64 0,-11 56-16 0,11-56 0 16,-12 67-64-16,12-67-16 0,-8 67 0 0,8-67 0 0,0 0 32 0,-6 73 0 16,8-59 0-16,0-4 0 0,3-4 640 0,-3-2 128 15,-2-1 16-15,3-2 16 0,0-1 480 0,1-4 112 16,6-3 16-16,6-7 0 0,8-10-1008 0,11-10-192 16,17-13-32-16,12-9-16 15,9-2-144-15,-43 33-16 0,0 2-16 0,6-5 0 0,10-6-208 0,9-7-32 0,8-6-16 0,21-14 0 16,15-11-64-16,6-5-16 0,1-1 0 0,2 2 0 15,2 1-160-15,-5 4-16 16,-11 8-16-16,-13 9 0 0,-15 10-160 0,-11 9 0 16,-8 5 0-16,-12 5 0 15,-8 6-256-15,-6 2-144 0,-4 3-32 0,-4 2 0 16,-6 2-624-16,-1 3-128 0,-4 1-32 0,-3 2 0 16,-2 2-192-16,-3 4-64 0,-2 1 0 0,-3 2-16576 0</inkml:trace>
  <inkml:trace contextRef="#ctx0" brushRef="#br0" timeOffset="29350.27">24494 11076 7359 0,'2'-9'656'0,"0"0"-528"0,1 2-128 0,2 0 0 0,-1 0 1408 0,1-6 240 16,4-11 48-16,5-17 16 0,6-14 800 0,0-6 176 15,-2-1 16-15,-4 3 16 0,-3 2-432 0,-5 1-96 16,-5-1-16-16,-6 2 0 0,-8 6-704 0,-8 1-160 16,-7 2-32-16,-5 3 0 0,6 7-768 0,-7-3-176 15,-9-4-16-15,-8 2-16 0,1 6-304 0,-6 0 0 0,-8 1-128 0,-1 4 128 16,2 6 0-16,-2 7-144 16,-2 7 144-16,-2 8 0 0,0 6 0 0,-2 6-128 0,-4 4 128 0,29-4 0 0,12-3 0 15,-3 5-160-15,-7 8 160 0,-16 18 0 16,-20 22 0-16,-13 16 0 0,0 10 0 0,8-2 0 0,26-19 192 0,21-26-64 15,1 9-128-15,0 7 192 0,2 7-192 0,2 6 0 32,-2 14 128-32,1 18-128 0,5 13 0 0,9 1 144 0,11-6-144 0,11-12 128 15,9-14 256-15,-11-82 64 0,40 116 0 0,-40-116 0 0,80 100 96 0,-15-46 32 16,11-2 0-16,2-8 0 16,-26-11-192-16,2-8-48 0,7-1 0 0,7-3 0 15,11-5-48-15,5-6-16 0,1-7 0 0,-4-9 0 0,-9-4 144 0,-17-1 32 16,-13-1 0-16,3-6 0 15,6-12 128-15,7-11 16 0,7-8 16 0,3-10 0 0,-2-6 32 0,-6-3 16 16,-7-4 0-16,-7 0 0 0,-8 3-80 0,-3-8-32 16,-4-6 0-16,-4 7 0 0,-6 6-176 0,-4 10-48 15,-6 7 0-15,-2-6 0 0,-5-12-64 0,-7-9-32 16,-7-6 0-16,-6 1 0 0,-4 4-96 0,-4 8-128 16,-3 5 176-16,-3 6-176 0,-2 7 0 0,-1 8 0 15,1 8 0-15,1 9 0 16,2 7-704-16,5 8-80 0,2 6-32 0,-5 7-14480 15,-4 7-2880-15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4-07T15:54:30.8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2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4-07T15:56:41.165"/>
    </inkml:context>
  </inkml:definitions>
  <inkml:trace contextRef="#ctx0" brushRef="#br0">18685 7022 24879 0,'-1'-3'2208'0,"1"-1"-1760"0,1 1-448 0,1-1 0 0,-1-1 1152 0,2 0 160 0,1-7 32 0,3-7 0 16,3-7 1040-16,4-3 224 15,3-2 32-15,3-2 16 0,0 3-1504 0,1-4-288 16,0 1-64-16,2-3-16 0,-1-2-320 0,3-3-64 15,-1-3-16-15,1-2 0 0,2-1 64 0,0-1 0 16,1-1 0-16,0-1 0 0,0 2-96 0,2 0-16 16,1 0 0-16,3 0 0 0,1-1-144 0,-2-1-16 15,2 4-16-15,-2 2 0 0,-2 3-160 0,0 1 160 16,0 3-160-16,-1 1 160 0,-1 3-16 0,-3 2 0 0,-1 1 0 0,-2 4 0 16,-2 0-144-16,-6 5 0 0,-2 4 144 0,-2 0-144 15,1 2 0-15,-2-1 0 0,-5 3 0 0,-1 2-128 16,-2 1-176-16,-2 0-16 0,-3 3-16 0,0 0 0 31,-1 1-128-31,-2 1-32 0,1-1 0 0,0 2 0 0,0 0-144 0,1-2-16 0,-1 3-16 0,3-1-18496 16</inkml:trace>
  <inkml:trace contextRef="#ctx0" brushRef="#br0" timeOffset="519.59">19297 5445 12895 0,'3'-3'1152'0,"-2"2"-928"0,2 0-224 0,0-2 0 0,-2 1 640 0,1 1 64 0,1-2 32 0,2-1 0 15,5-2 2080-15,4-4 400 0,3-2 96 0,3-4 16 16,3 2-848-16,-2-3-176 0,1 1-16 0,0-1-16 16,-3 2-912-16,1-2-176 15,-1 3-32-15,-2-2-16 0,-1 2-496 0,0 0-112 16,0 1-16-16,-4 1 0 0,1 0-192 0,-3 4-64 15,-2 1 0-15,-1 1 0 0,0 2-48 0,-1 4-16 16,0 1 0-16,-1 4 0 0,0 2-192 0,-1 0 176 16,-4-7-176-16,0 0 160 0,0 0-160 0,21 46 0 15,-21-46 0-15,0 0 128 0,18 47-128 0,-18-47 0 0,0 0 0 0,20 52 0 16,-20-52 0-16,0 0 0 0,20 64 0 0,-20-64 0 16,10 39 0-16,-6-19 0 0,0 1-144 0,-2-1 144 15,-2-20 0-15,7 38 0 0,-4-21 0 0,-1-3 0 16,0-1 0-16,-1 0 0 0,-1-2 0 0,2-3 0 15,-2 1 0-15,-2-2 144 0,2-1-144 0,-1-2 192 0,1-1-192 0,-2 0 192 0,2-2-192 16,-1 0 192 0,0-1-192-16,-1-1 0 0,1 0 0 0,-1-2 128 0,1 1-128 0,0-2 0 0,1 0 0 0,0-2-176 31,1-1-624-31,0 0-128 0</inkml:trace>
  <inkml:trace contextRef="#ctx0" brushRef="#br0" timeOffset="895.69">20083 4757 18431 0,'-9'-5'816'0,"6"2"160"0,2 1-784 0,-1 1-192 0,1 1 0 0,1 0 0 0,0 1 256 0,-1 1 16 0,1 3 0 0,0 2 0 15,0 6 2496-15,0-13 496 0,1 35 112 0,-1-35 16 16,3 47-1664-16,-3-47-336 0,3 55-64 16,-3-55-16-16,2 61-416 0,-2-30-96 15,0-31-16-15,5 68 0 0,-5-68-304 0,4 66-64 16,-4-66-16-16,4 58 0 0,-4-58-240 0,4 47-160 0,-4-47 192 0,0 0-192 15,6 48 224-15,-6-48-64 0,0 0-16 0,0 0 0 16,3 42-144-16,-2-33 128 0,-1-2-128 0,2-3 128 16,-2 0-128-16,1-1 0 0,-1 0 0 0,2-2 0 0,-1 1-208 15,2-2-80-15,0-2-16 0,-1-1 0 16,3 1-1936-16,-1-3-400 0</inkml:trace>
  <inkml:trace contextRef="#ctx0" brushRef="#br0" timeOffset="1411.11">20030 4527 8287 0,'5'-18'176'0,"-3"8"32"0,3 0 16 0,0 3 32 0,-1 1-256 0,1 2 0 0,0 0 0 0,7-5 0 0,7-5 2560 0,5-4 480 16,6-1 96-16,-2 4 0 0,-1 2-272 0,-1 4-64 15,-2 4-16-15,-24 5 0 16,42-2-1168-16,-42 2-224 0,0 0-48 0,0 0-16 16,66 31-400-16,-66-31-80 0,0 0-16 0,0 0 0 15,36 63-448-15,-36-63-80 16,3 36-32-16,-6-17 0 0,-2-1-272 0,-2-1 128 0,-1 0-128 0,-5 1 0 16,2-2 128-16,-5 1-128 0,1-3 0 0,-2 0 0 15,0-1 128-15,-1-2-128 0,1 0 0 0,-2-2 0 0,2-1 0 0,0-2 0 16,3-2 0-16,0 1 0 0,3-1 0 0,1-1 0 15,1-3 0-15,5 0 0 16,3 0-384-16,2-2-16 0,3 2-16 0,5-1 0 16,1-1-832-16,3 0-160 0,-13 2-48 0,35-6 0 15,-35 6 256-15,42-6 48 0,-42 6 16 16,48-4 0-16,-48 4 560 0,51-1 128 0,-51 1 0 0,51 2 16 0,-51-2 432 0,0 0 224 0,69 16-32 0,-69-16 0 31,0 0 912-31,0 0 176 0,65 35 48 0,-65-35 0 0,0 0-448 0,0 0-96 16,0 0-16-16,6 51 0 0,-15-41-240 15,-2 0-48-15,-4 0-16 0,-4-2 0 0,-2 2 48 0,-6-1 16 16,2-1 0-16,-1-1 0 0,1 0 160 0,1 0 16 16,3-2 16-16,2-1 0 0,2-1-336 0,2-2-64 15,-1-1 0-15,4 0-16 0,-3-1-304 0,3-1 0 16,-1 1 0-16,3-2 0 0,2 0-256 0,1 2-128 16,2-1 0-16,4 1-17792 0</inkml:trace>
  <inkml:trace contextRef="#ctx0" brushRef="#br0" timeOffset="1730.51">20546 5108 15663 0,'-9'4'1392'0,"7"-1"-1120"0,-1-1-272 0,1 1 0 0,1-1 2672 0,1-1 464 0,0 2 112 0,0 1 16 0,0 3 16 0,-1 3 16 15,1-10 0-15,0 0 0 0,1 40-1968 0,-1-40-400 16,0 0-80-16,3 43-16 16,-3-43-432-16,0 0-80 0,4 47-32 0,-4-47 0 15,0 0-112-15,6 49-32 0,-6-49 0 0,0 0 0 16,5 46-16-16,-5-46 0 0,0 0 0 0,5 41 0 0,-5-41 16 0,0 0 0 16,0 0 0-16,0 0 0 0,8 46 16 0,-7-40 0 15,1 0 0-15,-1-2 0 0,-1-1-160 0,2-1 0 16,-4 0 144-16,2-2-144 0,-1 0 0 0,1-2 0 15,-3 1 0-15,2-2 0 0,-4-1 0 0,1 0-160 16,1 0 16-16,-1-4 0 16,0 3-672-16,0-2-128 0</inkml:trace>
  <inkml:trace contextRef="#ctx0" brushRef="#br0" timeOffset="5663.14">21597 4752 4607 0,'1'2'400'0,"-1"-2"-400"0,-1-1 0 0,1 1 0 0,0 0 688 0,0 0 48 0,0 0 16 0,0 0 0 16,1 0 1104-16,-1 0 240 0,0 0 32 0,0 0 16 0,-1 0 96 0,1 0 0 16,0-1 16-16,-2 1 0 15,2 0-384-15,-1 1-80 16,1-1 0-16,0 1-16 0,-1-1-496 0,1 2-80 16,0-1-32-16,-2 1 0 0,2-1-304 0,2 0-64 0,-2 2-16 0,0-1 0 15,0-1-288-15,1 2-64 0,-1-2-16 0,0 1 0 16,1-1-64-16,-1 1-16 0,2 0 0 0,-2 0 0 15,0 1-16-15,0-1-16 0,1 1 0 0,-1 1 0 16,0 1-112-16,0-1 0 0,0 3-16 0,2 1 0 16,-2 2-48-16,0 2-128 0,1 0 192 0,1 3-64 15,-1-1-128-15,0 3 128 0,1 4-128 0,-2-21 128 0,5 48-128 0,-5-48 128 16,6 54-128-16,-6-54 128 0,10 59-128 0,-10-59 0 16,10 58 144-16,-10-58-144 0,13 52 0 0,-13-52 0 0,0 0 0 0,15 61 128 31,-15-61-128-31,0 0 0 0,14 51 128 0,-14-51-128 0,0 0 128 0,0 0-128 0,13 52 128 0,-13-52-128 15,0 0 176-15,0 0-48 0,0 0 0 0,0 0 0 0,0 0 0 0,0 0 0 16,14 47 0-16,-14-46 0 0,1 0-128 0,-1-1 0 31,2-1 144-31,-1 0-144 0,1-1-192 0,1-2-96 16,-1 1-32-16,3-3 0 16,0-1-1344-16,0-1-256 0</inkml:trace>
  <inkml:trace contextRef="#ctx0" brushRef="#br0" timeOffset="5913.96">21369 5069 20271 0,'2'0'1792'0,"-1"0"-1424"0,1 0-368 0,1 0 0 0,-1 2 784 0,3-2 96 0,2 0 16 0,-7 0 0 0,0 0 2224 0,55 1 448 15,-55-1 80-15,55-3 32 16,-55 3-1888-16,61-4-368 0,-61 4-80 0,60-7 0 15,-60 7-704-15,61-7-128 0,-61 7-16 0,54-6-16 16,-54 6-112-16,45-4-32 0,-45 4 0 0,0 0 0 16,51-6-176-16,-40 4-32 0,-1 0-128 0,-2 1 192 15,0 1-192-15,-4-2 0 0,0 2-144 0,-1-1 144 16,-2 1-832-16,1-1-64 0,-1-2 0 0,0 1-18016 16</inkml:trace>
  <inkml:trace contextRef="#ctx0" brushRef="#br0" timeOffset="6531.93">22372 4629 21183 0,'2'-10'944'0,"-1"4"192"0,1 0-912 0,-1 2-224 0,0 1 0 0,1 1 0 0,1-3 1136 0,0-2 176 16,1-4 32-16,3-3 16 15,0-3 1728-15,3 0 352 0,0 0 64 0,2 0 16 16,4 3-2208-16,-1 0-432 0,4 0-96 0,-1 2-16 15,2 2-432-15,1 2-80 0,-1 2-32 0,0 2 0 0,-20 4-48 0,0 0-16 16,55 6 0-16,-55-6 0 0,0 0 32 0,0 0 16 16,59 45 0-16,-59-45 0 0,0 0-80 0,24 65 0 15,-24-65-128-15,2 56 192 0,-7-26-192 0,0 1 0 16,-2 0 128-16,-3 0-128 0,0 0 0 0,-1 2 0 16,-5 1 0-16,-1 0 0 0,4-3 0 0,-2-3-208 0,-1 0 64 15,1-1 16 1,-1-1 0-16,-1-4 0 0,-1-1 0 0,1-2 0 0,0-1 128 0,1-4 0 15,-1 0 0-15,3-2 0 0,3-2 0 0,0-2 0 16,4-1 0-16,1-1 0 0,2-2 0 0,2-1 0 16,2-2 0-16,0 1 0 0,2-1 0 0,2 0 176 15,0-1-176-15,2 0 192 0,-6 0 16 0,0 0 16 16,0 0 0-16,44-4 0 0,-44 4 64 0,0 0 16 16,46-8 0-16,-46 8 0 0,0 0 0 0,51-5 0 15,-51 5 0-15,0 0 0 0,61 2-32 0,-61-2 0 16,49 1 0-16,-49-1 0 0,55 2-64 0,-55-2-16 0,0 0 0 0,73 7 0 15,-73-7-48-15,0 0-16 0,53 7 0 0,-53-7 0 16,0 0-128-16,0 0 0 0,0 0 144 0,0 0-144 16,0 0 0-16,58 13 0 0,-58-13 0 0,0 0 128 15,0 0-384-15,0 0-64 0,0 0 0 0,0 0-16 32,0 0-768-32,0 0-160 0,0 0-16 0,0 0-18656 0</inkml:trace>
  <inkml:trace contextRef="#ctx0" brushRef="#br0" timeOffset="6863.54">23230 4716 29487 0,'-4'-4'2624'0,"4"1"-2112"0,1 2-512 0,-1 1 0 0,1 0 512 0,-1 1-16 0,2 2 0 0,-1 3 0 0,2 3 800 0,-3-9 176 16,0 0 16-16,14 65 16 0,-14-65-160 0,9 65-48 16,-4-24 0-16,1 5 0 0,-2 0-800 0,1 1-176 15,0 1-16-15,-2 0-16 0,0-3-32 0,-3 0 0 16,0-1 0-16,-2-4 0 0,1-2-128 0,0-1-128 16,-1 1 144-16,2-3-144 0,0-4 0 0,0-31 128 0,2 57-128 0,-2-57 0 15,2 46 0-15,-2-46 0 0,0 0 0 0,7 50 0 16,-7-50 0-16,0 0 0 0,0 0 0 0,0 0 0 15,6 44 0-15,-6-42 0 16,2 0 0-16,-2-4 0 16,0 1-496-16,1-5-80 0,0 1-32 0,1-4-18160 0</inkml:trace>
  <inkml:trace contextRef="#ctx0" brushRef="#br0" timeOffset="7363.18">23234 4489 2751 0,'13'-7'256'16,"0"-2"-256"-16,-5 6 0 0,-2 1 0 0,1 0 2048 0,5-2 352 0,12-6 80 0,15-4 16 16,10 0 896-16,3 1 176 0,-5 5 32 0,-6 5 16 31,-41 3-864-31,69 5-192 0,-69-5-16 0,0 0-16 0,59 37-1136 0,-59-37-240 15,0 0-32-15,17 57-16 0,-21-36-448 0,-6 1-80 0,-2 2-32 0,-7-1 0 16,-2 1-192-16,-3-3-32 0,0-2-16 0,0-2 0 16,-3-3-304-16,2-2 160 0,1-2-160 0,4-1 128 15,2-2-128-15,3-2 0 16,3 0 0-16,2-2 0 0,1-2 0 0,5-1 0 16,0 0 0-16,4-3 0 15,0 2-416-15,4-4-16 0,2 3 0 0,1-3 0 16,3 3-880-16,1-1-176 0,3 0-48 0,-14 3 0 15,0 0 624-15,48-1 112 0,-48 1 32 0,0 0 0 0,57 8 624 0,-57-8 144 0,0 0 0 0,60 24 0 16,-60-24 592-16,0 0 112 0,0 0 32 0,61 49 0 16,-61-49 224-16,0 0 32 15,0 0 16-15,21 64 0 0,-21-64-576 0,-4 33-112 0,-2-19-32 0,-1-2 0 16,-2 1-128-16,-6 1-32 0,-3-1 0 0,-2 1 0 16,-1-1 112-16,0-2 16 0,-2 0 0 0,1-1 0 0,-1-1 112 0,0-2 16 15,1 0 16-15,2-1 0 0,2-2-16 0,-1-3 0 16,1 2 0-16,1-3 0 0,2 0-224 0,0-3-160 0,3 2 192 0,2-3-192 31,1 1 0-31,2 0-224 0,2 0 16 0,0 2-12432 16,3 1-2480-16</inkml:trace>
  <inkml:trace contextRef="#ctx0" brushRef="#br0" timeOffset="7879.05">23568 5274 11967 0,'1'-1'1072'0,"2"-1"-864"0,-2 1-208 0,1 0 0 0,-1-1 1312 0,0 1 224 0,5-2 32 0,1-1 16 0,3-3 2112 0,1 1 416 15,-1 2 96-15,0-1 16 0,0 3-1984 0,-10 2-400 0,0 0-80 0,0 0-16 16,0 0-848-16,0 0-192 0,54 10-16 0,-54-10-16 16,0 0-384-16,0 0-80 0,0 0-16 0,0 0 0 0,41 43-64 0,-41-43-128 31,0 0 176-31,0 0-176 0,0 0 0 0,10 51 0 0,-10-51 0 0,-6 24 0 16,-1-11 0-16,-2 1 0 0,-1 2 0 0,-2-2 0 15,-2 1 0-15,-2 1-192 0,3-3 48 0,1-1 16 16,-4 1 128-16,1 0-160 0,-2-1 160 0,4-2-160 15,2 2 160-15,2-4 0 0,2 1 0 0,1-1 0 16,2-2 0-16,0-1 0 0,1 1 0 0,2-2 128 0,1 0 80 0,0 1 32 16,0-2 0-16,3-1 0 0,1 0 144 0,1-1 16 15,-5-1 16-15,0 0 0 0,0 0 144 0,0 0 16 16,58 0 16-16,-58 0 0 0,0 0 32 0,48-4 0 16,-48 4 0-16,0 0 0 0,46-4-112 0,-46 4-32 15,0 0 0-15,43-5 0 0,-43 5-176 16,0 0-48-16,0 0 0 0,51-5 0 0,-51 5-256 0,0 0 0 0,0 0 0 0,0 0 0 31,0 0-192-31,0 0-128 0,0 0-48 0,0 0 0 16,0 0-896-16,0 0-176 0,0 0-32 0,0 0-19296 15</inkml:trace>
  <inkml:trace contextRef="#ctx0" brushRef="#br0" timeOffset="8468.9">24120 4551 16575 0,'-2'0'1472'0,"2"0"-1168"0,2 0-304 0,-1 0 0 0,1 1 1168 0,-1-1 176 15,1 2 48-15,-2-2 0 0,0 0 2064 0,0 0 432 16,0 0 80-16,0 0 0 0,59 51-1984 0,-59-51-384 15,0 0-96-15,52 49-16 0,-52-49-816 0,0 0-160 16,62 55-48-16,-62-55 0 0,0 0 0 0,57 55 0 0,-57-55 0 0,0 0 0 0,63 52-80 0,-63-52 0 31,0 0-16-31,57 50 0 0,-57-50-96 0,0 0-16 0,0 0 0 0,62 59 0 16,-62-59-64-16,0 0-32 16,0 0 0-16,52 47 0 0,-52-47-160 0,0 0 128 0,0 0-128 0,0 0 128 0,0 0-128 0,50 38 0 15,-45-37 0-15,-2 1 0 31,0-2-320-31,-3 0-80 0,0-2-32 0,0 1-13440 0,-3-2-2688 0</inkml:trace>
  <inkml:trace contextRef="#ctx0" brushRef="#br0" timeOffset="8730.82">24507 4407 21183 0,'0'-2'1888'0,"1"2"-1504"15,1 2-384-15,-1-1 0 0,-1 1 1600 0,2 0 256 0,-1 3 64 0,0 2 0 16,-1-7 1232-16,0 0 256 0,0 52 48 0,-2-27 16 16,-4 7-2160-16,-3-1-432 15,-2 3-96-15,-3-1-16 0,0 1-160 0,-3 0-32 16,-3 2-16-16,0-1 0 0,-1 0-224 0,0 1-32 16,1-5-16-16,3-3 0 0,2-3-144 0,2-4-16 15,0-1-128-15,2-4 192 0,0-2-192 0,1-1 176 16,0-3-176-16,3-3 160 0,1-2-160 0,-1-2 0 15,2 0 0-15,0-2 0 16,2 1-592-16,1-2-48 0,0-2-16 0,2 1-12880 16,0-1-2576-16</inkml:trace>
  <inkml:trace contextRef="#ctx0" brushRef="#br0" timeOffset="9011.26">24874 4877 32255 0,'2'2'2864'0,"-1"-1"-2288"16,0 0-576-16,-1 1 0 16,0-1 1248-16,0 2 144 0,2 3 16 0,-2-6 16 15,0 0 384-15,0 0 80 0,7 58 16 0,-7-58 0 16,1 42-752-16,-1-42-160 0,-1 44-32 0,1-44 0 15,-3 44-128-15,3-44-48 0,-4 39 0 0,4-39 0 0,-6 34-144 0,5-18-16 16,1-16-16-16,0 0 0 16,-4 36-288-16,4-36-48 0,0 0-16 0,0 0 0 15,0 0-256-15,0 0 0 0,5 46-128 0,-5-46 128 16,0 0-1472-16,0 0-192 0</inkml:trace>
  <inkml:trace contextRef="#ctx0" brushRef="#br0" timeOffset="11308.79">26663 4552 13823 0,'0'0'1216'0,"-2"0"-960"0,2 0-256 0,0 0 0 0,-1 0 1472 0,-1 2 256 0,1 1 64 0,-2 1 0 0,-1 3 1440 0,-2 6 288 16,2 2 64-16,0 3 16 16,0 5-1552-16,1 0-304 0,0 2-64 0,1 1-16 15,2 2-816-15,0-28-160 0,8 59-48 0,-8-59 0 16,11 54-256-16,-11-54-64 0,18 56-16 0,-18-56 0 15,21 58-96-15,-21-58-16 0,0 0 0 0,30 72 0 0,-30-72 0 0,0 0-16 0,23 53 0 0,-23-53 0 32,0 0 32-32,0 0 16 0,0 0 0 0,21 53 0 15,-18-47-48-15,-2-2-16 0,1 0 0 0,-1-1 0 0,0 0-160 0,-1-2 0 16,2-1 0-16,-2 0 128 16,0 0-336-16,0-1-80 0,-2 0-16 0,2-1 0 15,0-1-720-15,0 1-128 0</inkml:trace>
  <inkml:trace contextRef="#ctx0" brushRef="#br0" timeOffset="11538.58">26273 4931 33167 0,'0'-1'2944'0,"3"-1"-2352"15,2 2-464-15,2 0-128 0,2 2 784 0,-2-2 144 16,1 0 32-16,-8 0 0 0,57 0 576 0,-8-2 112 15,12-1 16-15,8-1 16 0,3-3-400 0,5-2-96 0,0 0-16 0,1-3 0 16,-2 1-80-16,-4 0-32 0,-7-1 0 0,-7-2 0 16,-8 2-384-16,-5-3-80 0,-4 0-16 0,-3-1 0 15,-3 4-400-15,-4-1-176 0,-4 3 128 0,-3 0-128 16,-3 3 0-16,-4 0 0 0,-4 3-144 0,-3 1 144 16,-10 3-1472-16,0 0-176 15</inkml:trace>
  <inkml:trace contextRef="#ctx0" brushRef="#br0" timeOffset="15837.4">28024 4401 26719 0,'0'-1'2368'0,"0"-1"-1888"0,0 2-480 0,0 0 0 0,0 0 1696 0,0 0 240 0,-1 0 48 0,1 2 16 16,-1 2 128-16,-1 2 32 0,2 4 0 0,0-10 0 15,0 0-1392-15,3 59-256 16,-3-59-64-16,4 62-16 0,-4-62-160 0,9 73-16 15,-9-73-16-15,11 85 0 0,-11-85-48 0,17 95 0 16,-9-46 0-16,1 4 0 0,1 2-192 0,1-3 128 0,0-3-128 0,-11-49 0 0,22 85 0 0,-22-85 0 0,21 68 0 0,-21-68 0 16,18 59 128-16,-18-59-128 15,0 0 0-15,19 71 144 0,-19-71 48 0,0 0 0 0,8 58 0 0,-8-58 0 16,0 0 0-16,-1 41 16 0,1-41 0 0,0 0 0 31,0 0-208-31,-6 27 0 0,5-24 128 0,-2-5-128 16,0 2 0-16,1-4 0 0,0-2 0 0,-1-2 0 31,1-1-672-31,1-2-80 0,-2-2-16 0,2-1-19168 0</inkml:trace>
  <inkml:trace contextRef="#ctx0" brushRef="#br0" timeOffset="16350.4">27889 4285 19343 0,'17'-24'1728'0,"-6"12"-1392"0,5-1-336 0,-4 3 0 0,0 3 1072 0,-3 3 144 31,4-2 16-31,6-1 16 0,16-6 1664 0,13-1 336 16,6 3 64-16,-4 2 16 0,-4 7-1536 0,-8 3-320 16,-38-1-48-16,62 15-16 0,-62-15-848 0,0 0-176 15,68 39-48-15,-68-39 0 0,0 0-64 0,0 0-16 16,39 67 0-16,-39-67 0 0,-1 41-80 0,-5-21-32 15,-4 0 0-15,-1-2 0 0,-3 1-144 0,-2-2 128 16,1-2-128-16,-4-1 128 0,3 0-128 0,-1-2 0 0,1-2 0 0,-1-2 0 16,4-1 0-16,-1-1 0 0,2-2 0 0,0-1 0 15,4 0 0-15,-1-3 0 0,4 0 0 0,0 0 0 16,3-2-352-16,0 2 48 0,2-1 16 0,2 2 0 0,0-1-16 0,3-1 0 16,2-1 0-16,-7 2 0 15,0 0 32-15,0 0 0 0,48-1 0 0,-48 1 0 0,0 0-16 0,46 7 0 16,-46-7 0-16,0 0 0 0,58 20 128 0,-58-20 32 15,0 0 0-15,61 35 0 0,-61-35 128 0,0 0 0 16,47 43 0-16,-47-43 0 16,0 0 0-16,0 0 128 0,21 53-128 0,-24-41 176 0,-1-3 96 0,-5 1 32 0,-1-1 0 0,-2-1 0 31,0-1 80-31,-2 0 32 0,-1 0 0 0,-2-1 0 0,-2 1 80 0,0-3 16 16,-1 1 0-16,0-2 0 0,-1-1-16 0,1 0 0 0,2-1 0 0,2-1 0 15,2-1-240-15,1-1-64 16,3 1 0-16,1 1 0 0,2-1-192 0,-1-1-128 15,4 2 128-15,1-1-208 16,2 2-608-16,1 1-112 0,1 0-32 0,-1-2-18448 0</inkml:trace>
  <inkml:trace contextRef="#ctx0" brushRef="#br0" timeOffset="16748.78">28492 5026 20271 0,'-11'2'896'0,"5"0"192"0,2 1-880 0,0-1-208 0,-1 1 0 0,1-1 0 0,0-1 1888 0,-3 3 336 0,-3 5 64 0,-4 1 16 15,-2 2 640-15,1 1 128 0,1 1 16 0,1-1 16 16,3 1-2048-16,0 0-416 0,3 0-64 0,1-1-32 16,6-13-224-16,-7 27-64 0,7-27 0 0,0 0 0 15,-4 34-32-15,4-34-16 0,0 0 0 0,0 0 0 16,0 0 0-16,0 0 0 0,0 0 0 0,0 0 0 0,45 46-16 0,-45-46-16 16,0 0 0-16,0 0 0 0,54 2-48 0,-54-2 0 15,0 0 0-15,49 0 0 0,-49 0-128 0,0 0 192 0,0 0-192 0,58 6 192 16,-58-6-192-16,0 0 0 0,0 0 144 0,51 11-144 15,-51-11 0-15,0 0 0 16,0 0 0-16,0 0 0 0,0 0-144 0,0 0-112 0,0 0 0 0,0 0-16 31,0 0-640-31,0 0-128 0</inkml:trace>
  <inkml:trace contextRef="#ctx0" brushRef="#br0" timeOffset="17048.97">28640 5067 36863 0,'-1'1'1632'0,"1"0"336"0,1 2-1584 0,-1 1-384 0,0-1 0 0,0 2 0 16,2-1 1088-16,-2-4 144 0,0 0 32 0,0 0 0 16,10 65 48-16,-10-65 16 0,4 56 0 0,-4-56 0 15,1 57-368-15,-1-57-64 0,-1 58 0 0,1-58-16 16,-4 58-224-16,-1-29-32 0,5-29-16 0,-7 60 0 0,3-32-240 0,0-1-48 15,4-27-16-15,-7 49 0 16,7-49-144-16,-6 41-32 0,2-24 0 0,4-17 0 0,-4 30 0 0,1-18 0 16,1-3 0-16,0-2 0 15,0 0-128-15,1-4 192 0,-1 0-192 0,1-2 192 0,0-1-192 0,-1 0 0 0,-1-3 0 0,2-1 0 32,1 0-576-32,-2-3-112 0,2-3-16 0,2-1 0 0,-2-2-896 0,1-3-176 15,2-1-32-15,4 0-19184 0</inkml:trace>
  <inkml:trace contextRef="#ctx0" brushRef="#br0" timeOffset="18414.86">28978 4414 14735 0,'0'0'1312'0,"0"0"-1056"0,0 0-256 0,-1 0 0 0,1 0 1920 0,0 0 336 0,0 0 64 0,0 1 16 15,0-1 528-15,0 2 96 16,0-1 32-16,1 1 0 0,0 0-1152 0,1 0-240 0,1 1-32 0,-1 1-16 16,3 0-720-16,-1 0-128 0,-4-4-48 15,0 0 0-15,0 0-192 0,0 0-32 16,0 0-16-16,54 55 0 0,-54-55-32 0,0 0-16 16,46 47 0-16,-46-47 0 0,0 0-48 0,65 59-16 15,-65-59 0-15,52 44 0 0,-52-44-48 0,50 44-16 16,-50-44 0-16,48 47 0 0,-48-47-32 0,47 45 0 15,-47-45 0-15,0 0 0 0,57 61-16 0,-57-61-16 0,0 0 0 0,0 0 0 16,50 56 0-16,-50-56 0 0,0 0 0 0,0 0 0 16,0 0-48-16,0 0-128 0,0 0 192 0,0 0-64 15,0 0-128-15,0 0 0 0,0 0 0 0,0 0 0 32,0 0-1216-32,0 0-112 0,0 0-16 0,0 0-19040 0</inkml:trace>
  <inkml:trace contextRef="#ctx0" brushRef="#br0" timeOffset="18697.84">29335 4328 39615 0,'-7'-9'1760'0,"4"6"352"0,2 2-1680 0,0 1-432 16,1 1 0-16,0 1 0 0,0 1 256 0,0 2-16 0,0 7-16 0,0-12 0 15,0 0 736-15,-2 63 128 16,-2-33 48-16,0 1 0 0,-3 1-368 0,-3 2-64 0,-2 0 0 0,0 0-16 15,-5 1-240-15,-2-1-64 16,0 2 0-16,-4-1 0 0,3-4-160 0,-1-1-32 16,-1 1-16-16,-1-4 0 15,2-2-176-15,0-2 0 0,2-4 144 0,2-2-144 0,2 0 0 0,1-3 128 16,1-2-128-16,0-4 0 0,5-1 0 0,1-1 0 16,2-3 0-16,1-3 0 15,4 0-368-15,0-3-144 0,2-1-16 0,0-2-16 16,3 2-848-16,3-3-160 0,3 0-48 0,2 0-17840 0</inkml:trace>
  <inkml:trace contextRef="#ctx0" brushRef="#br0" timeOffset="19118.28">29600 4811 28559 0,'11'-6'1264'0,"-3"2"272"0,2 0-1232 0,-1-1-304 0,-5 4 0 0,2 0 0 15,-1-1 2128-15,6-2 368 0,8-2 80 0,5 1 16 16,4-1-1056-16,0 3-224 0,-28 3-32 0,48 4-16 16,-48-4-720-16,0 0-144 0,53 24-16 0,-53-24-16 15,0 0-160-15,0 0-16 0,22 58-16 0,-22-58 0 16,-7 36-176-16,-1-19 160 0,-1-2-160 0,-3 2 160 0,-3-1-160 0,-2 1 0 15,1-2 0-15,-3 1 0 0,2-2 192 0,0 0-32 0,0-1-16 0,3-1 0 16,3-3 368-16,1-1 80 16,2 1 16-16,2-1 0 0,2-1 16 0,2 0 0 0,2-2 0 0,2-1 0 15,-2-4-96-15,0 0-16 0,0 0 0 0,0 0 0 16,56 18 16-16,-56-18 0 0,0 0 0 0,57 5 0 16,-57-5-48-16,48 0-16 0,-48 0 0 0,49-5 0 0,-49 5-160 15,50-3-48 1,-50 3 0-16,45-2 0 0,-45 2-256 0,0 0 0 0,51-5 128 15,-51 5-128-15,0 0-176 0,42-2-80 0,-42 2-32 0,0 0 0 32,0 0-864-32,47 2-160 0,-47-2-32 0,0 0-16 15,0 0-432-15,0 0-64 0</inkml:trace>
  <inkml:trace contextRef="#ctx0" brushRef="#br0" timeOffset="20905.62">19284 3970 10127 0,'0'-4'896'0,"-1"0"-704"0,1 1-192 0,0 2 0 0,0 1 1104 0,0-2 192 0,0 1 48 0,-1-4 0 16,1 3 784-16,0 0 176 0,0 4 16 0,1 2 16 15,2 4-96-15,0 4 0 16,-3-12-16-16,0 0 0 0,12 55-336 0,-12-55-64 16,0 0-16-16,16 72 0 0,-16-72-736 0,11 54-160 15,-11-54-16-15,16 62-16 16,-16-62-448-16,15 72-96 0,-15-72-16 0,14 70 0 0,-14-70-128 0,16 101-16 16,-8-41-16-16,-1 4 0 0,1-2-160 0,-3-4 0 15,1 0 0-15,-1-2 128 0,1-3-128 0,0-1 0 16,-1 2 0-16,3-1 0 0,-1 0 0 0,0-1 0 15,0-1 128-15,-2-3-128 0,-5-48 0 0,13 85 160 16,-6-37-160-16,-1 0 160 0,-6-48-160 0,8 84 160 16,-8-84-160-16,7 87 160 0,-7-87-32 0,7 79-128 0,-7-79 192 15,7 70-64-15,-7-70 0 0,9 60-128 16,-9-60 192-16,0 0-64 0,15 62 0 0,-15-62 0 0,0 0 0 0,0 0 0 0,29 55 48 0,-29-55 0 16,0 0 0-1,0 0 0-15,0 0-48 0,55 45-128 0,-55-45 192 0,0 0-64 0,0 0-128 0,66 14 0 16,-66-14 144-16,41 3-144 0,-41-3 0 0,52-1 128 15,-52 1-128-15,60-2 0 0,-33 1 0 0,4-1 0 16,5 2 0-16,4-1 0 0,2 0 0 0,2-1 0 0,0 1 0 0,1-1 0 16,2 0 0-16,2-3 0 0,3 1 0 0,-2 0 128 15,-2-2-128-15,6 2 0 0,6 0 0 0,8 2 0 16,6 1 0-16,-2 1 0 0,-6-1 0 0,0-2 0 16,1 0 0-16,1 0 0 0,5 2 0 0,3-1 0 15,3 4 0-15,5-2 0 16,3 0 0-16,-34-2 0 0,-12 2 0 0,2-1 0 15,20-1 0-15,24 0 0 16,26-1 0-16,9-2 0 0,-8 1 0 0,2 0 0 0,10 3 0 0,4-2 0 16,-3-1 0-16,-6-1 0 0,-2 2 0 0,-2 1 0 0,9 2 0 0,-55 0 0 15,-15-2 0-15,2 1 0 0,10-1 0 0,29 1 0 16,37-2 0-16,22 2 128 0,1-1-128 0,1 1 0 16,-1 1 0-16,-15 0 0 15,-41 0 0-15,6 0 128 0,17 3-128 0,-46-2 0 0,-7 1 0 0,6-1 0 16,8 2 0-16,10 0 128 0,13-1-128 0,30 1 0 15,16 3 0-15,8-2 0 16,6 2 0-16,-11-2 128 0,-27-1-128 0,0 1 0 16,11 2 0-16,6-2 0 0,-4-3 0 0,-8 4 0 15,1-1 0-15,-3 0 0 0,-5 0 0 0,-11-2 0 16,-22-1 0-16,5 2 0 0,13 1 0 0,10-1 0 16,0-3 0-16,-3 2 0 0,-8 0 0 0,-5 1 144 0,-1 0-144 0,2-3 0 15,-11 0 144-15,3-1-144 0,2 2 0 0,-2 0 144 16,1 2-144-16,-4-3 0 0,-12-1 0 0,2 1 128 15,5 1-128-15,-4-1 0 0,-3 2 0 0,-3-2 0 16,-2-3 0-16,-4 0 128 0,-4 0-128 0,-4 2 0 16,-4-1 144-16,-2 1-144 0,-4 0 160 0,-3-2-160 15,-3-2 176-15,-1 1-176 0,4-1 192 0,-3-1-192 0,-8 0 160 0,1 2-160 16,2-2 128-16,1 1-128 16,-1 0 0-16,-2 0 0 0,-4-1 0 0,-4 1 0 0,-4-3 0 0,-1 3 0 0,-4-4 128 0,-1 2-128 15,1-3 0-15,-1 2 0 0,0-2 0 0,-5 2 0 16,-2 0 0-16,-2 0 0 0,1 0 144 0,-4-1-144 15,-2-1 192-15,-2 0-48 0,-2 0 0 0,-1-1 0 16,-2 1 176-16,-2-3 16 0,0-1 16 0,-1-1 0 16,0-2-16-16,-2-2 0 0,-1 0 0 0,0-4 0 15,0-1-48-15,0-1-16 0,-1-1 0 0,1 1 0 16,1-3-112-16,-1-5-32 16,0-2 0-16,0-3 0 0,0-3-128 0,2 0 0 15,-2 4 0-15,0-3 0 0,1-2 0 0,-2-2 0 16,1 0 0-16,-3-2 0 0,-3-4 0 0,1-2 0 0,-1-2 0 0,-1 2 0 15,0 3 0-15,0 2 0 0,-3 3 0 0,0 0 128 16,0 5 32-16,-1-2 0 0,-2 1 0 0,2 1 0 16,0 3-32-16,-1 1 0 0,1-2 0 0,0-2 0 15,-1 2-128-15,-2 3 0 0,2 2 0 0,-1 1 0 16,-1 4 0-16,-2 1 0 0,-1 2 128 0,0 3-128 16,-3 0 0-16,-1 1 160 0,-1 2-160 0,-5 1 160 15,-3 1-160-15,-4 1 192 0,-2 2-192 0,-3 3 192 16,4 0-192-16,-10 2 0 15,-7-2 144-15,-8 0-144 0,-5 2 0 0,-4-1 0 0,-3 1 0 0,-9 2 128 16,-3 0-128-16,-11 1 0 0,-8 2 128 0,-4-1-128 16,-2 1 128-16,-8 0-128 0,-13 0 128 0,-5 2-128 15,-3 1 144-15,-13-2-144 0,-14 4 192 0,-1-2-192 16,19 0 176-16,-18 1-176 0,-23-1 160 0,-11 2-160 16,0-2 128-16,1 0-128 0,6-2 0 0,-20 1 144 15,-22-2-144-15,-12-1 0 0,-1-1 0 0,-2 1 128 16,2 0-128-16,-1-3 0 0,-4 0 144 0,21 1-144 15,21-1 0-15,-30-1 144 0,-30-1-144 0,-14-2 0 0,0-2 144 16,-3 0-144-16,-2 1 0 0,-4-2 144 0,2-1-144 16,0 0 0-16,-5-1 0 0,2 1 0 0,4 1-256 0,3 0-64 0,2 2-32 0,-2 4 0 31,-2-1-1040-31,-4 5-208 0,-5 3-32 0,-13 3-21456 0</inkml:trace>
  <inkml:trace contextRef="#ctx0" brushRef="#br0" timeOffset="50030.91">24343 8240 1839 0,'-3'-2'160'0,"0"1"-160"0,2 1 0 0,1 0 0 0,1 0 624 0,1 1 80 16,-2-1 32-16,0 0 0 0,1 0 448 0,1 2 96 16,0-1 0-16,1 2 16 0,3 0 240 0,1 1 32 0,1 2 16 0,1-1 0 0,-3-1-224 0,1 1-32 15,1 2-16-15,1 0 0 16,3 4-640-16,0 2-128 0,-12-13-32 0,0 0 0 16,0 0-224-16,52 72-48 0,-52-72-16 0,0 0 0 15,0 0-224-15,41 79 176 0,-41-79-176 0,0 0 160 0,0 0-160 0,47 68 0 16,-35-55 0-16,4-1 0 0,-1-2 0 0,-2-1 0 0,-3-4 128 0,4 1-128 15,9-2 256-15,-2-1-48 0,-4-2 0 0,4-2 0 16,10 0 176-16,-1-2 16 0,-3-3 16 0,-3 0 0 16,-3-1 80-16,0-1 16 15,4-1 0-15,2-2 0 0,0 1-64 0,-2 0 0 16,-2-1 0-16,-12 7 0 16,-2 0-80-16,1-1-32 0,-2 2 0 0,1-1 0 0,2 1-192 0,2 1-144 0,2-1 192 15,4 0-192-15,5 2 0 0,1 2 0 0,2 2 0 0,0 4 0 16,0 3 0-16,-3 4 0 0,-24-14-144 0,0 0 144 15,59 62 0-15,-59-62-128 0,0 0 128 0,35 76 0 16,-35-76 0-16,0 0-128 0,20 79 128 0,-20-79 0 16,0 0 0-16,0 0 0 0,16 91 0 0,-12-76-128 15,0-2 128-15,0-2 0 0,2-2 0 0,1-1 0 16,1-1 0-16,1-2 0 16,2-4 0-16,-1 0 128 0,0-2 176 0,1-2 32 15,5-2 16-15,5-7 0 0,3-2 592 0,0-3 112 16,1-3 32-16,-12 11 0 0,-4 3-384 0,1 0-80 15,1-2-16-15,4-2 0 0,7-4-192 0,6-3-32 0,6-3-16 16,5 0 0-16,5 0-208 0,0 2-32 0,-2 3-128 0,-1 3 192 16,-3 5-192-16,-4 2 0 0,-3 2 0 0,-2 1 0 15,-3 4 0-15,-2 1 0 0,0 1 0 0,-12-3 0 16,-2-1 0-16,0 3 0 0,-1-2 0 0,3 2 0 16,-1 1 0-16,0 1 0 0,2-1 0 0,0 0 0 15,1 2 0-15,4-1 0 0,5 1 0 0,1 0 0 16,3-1 0-16,4 0 176 0,4-1-176 0,-1-3 160 0,-4-1-160 0,-3-1 160 15,-2 0-160-15,-2-2 160 16,-2 0-160-16,-3 0 0 0,-2 0 0 0,-4 2 0 0,1-2-128 0,-4 0-16 16,-1 0 0-16,-1 0 0 15,-4 1-1760-15,0-1-336 0</inkml:trace>
  <inkml:trace contextRef="#ctx0" brushRef="#br0" timeOffset="51245.73">26182 6646 5519 0,'-8'-1'496'0,"2"2"-496"0,-2 3 0 0,-1 2 0 0,4 0 256 0,-2 1-32 15,-2 3-16-15,-11 11 0 0,-14 18 816 0,-16 21 176 16,-13 9 16-16,0 6 16 0,-1 1 416 0,-5 6 80 15,-12 17 0-15,-12 10 16 16,-4 5-208-16,5-7-32 0,23-23-16 0,-6 8 0 16,-6 11-400-16,-1 4-96 0,2-2-16 0,5-9 0 15,14-19-320-15,-2 3-64 0,-4 3-16 0,1-3 0 16,7-3-128-16,-6-2-16 0,-7 5-16 0,-2-4 0 0,13-13 480 0,-1-4 112 16,-1 0 16-16,2-4 0 0,7-5-64 0,6-4-16 15,6-5 0-15,5-3 0 0,3-2-432 0,6-7-96 16,4-2-16-16,6-6 0 0,3-2-240 0,4-6-160 15,3-2 192-15,2-4-192 0,3-3 0 0,3-2 0 0,0-2 0 0,4-5-144 32,2 1-896-32,1-2-176 0</inkml:trace>
  <inkml:trace contextRef="#ctx0" brushRef="#br0" timeOffset="54576.81">17198 7234 9215 0,'0'-3'816'0,"0"-1"-656"0,0 1-160 0,0 0 0 0,0 0 1056 0,-1-1 176 0,1-3 48 0,-3-6 0 0,0-5 832 0,-1-6 192 16,-1-3 16-16,1-3 16 0,1 2-400 0,1 0-80 15,-3 0 0-15,1-1-16 0,-2 1-304 0,-1-2-64 16,0 2-16-16,-3-2 0 16,0 2-336-16,2 3-64 0,0 1-16 0,-2 3 0 0,0-1-416 0,-2 3-96 15,3 2-16 1,-3 0 0-16,0 1-288 0,-3 1-64 0,1 2-16 0,-1 0 0 0,-2 2-144 0,-4 2 128 15,-2 2-128-15,-5 0 128 0,-5 3-128 0,-5 3 0 0,-7-1 144 16,-5 4-144 0,-3 0 0-16,-4 5 0 0,-6 3 0 0,-5 6 0 0,-3 4 0 0,-4 1 0 15,-1 7 0-15,0 3 0 16,4 5 0-16,5 3-128 0,7 2 128 0,5 1 0 0,4 1 0 0,3-1-128 16,5 3 128-16,9-9 0 0,9-8 0 0,0 6 0 15,2 5 0-15,-1 8-128 0,3 10 128 0,4 5 0 0,3 1-144 0,7 1 144 16,4-1 0-16,4 0-144 0,3 3 144 0,-4-66 0 15,15 117 0-15,-15-117 0 0,21 130 0 0,-4-56 0 16,2 1-128-16,3-5 128 0,-1-1 0 0,-21-69 0 16,31 97-144-16,-31-97 144 0,38 100 0 0,-38-100-144 15,58 118 144-15,-58-118-208 0,62 102 80 0,-62-102 128 0,62 69-160 0,-62-69 160 32,67 39 0-32,-31-31-144 0,1-5 144 0,0-6 144 15,-2-3-16-15,3-5-128 0,2 0 448 0,1-6 0 0,3-4-16 0,1-3 0 0,1-3-160 0,1-1-16 31,-3-4-16-31,-3 1 0 0,-4 2-32 0,-1-2 0 0,1-2 0 0,-6 5 0 0,-3 2 0 0,2-6 0 16,5-5 0-16,2-5 0 0,3-3-32 0,-2 2-16 16,-2 1 0-16,0 2 0 0,-4 5-160 0,-3 0 0 0,-4 2 144 0,-5 4-144 31,-2 3 0-31,-4 3 0 0,-2 2 0 0,-4 0 128 0,-1 3-128 0,-1-1 0 16,-2 2 0-16,-1 2 0 15,0 4-176-15,-3-1 0 0,1 2 0 0,0 0 0 16,-1 1-656-1,0-3-128-15,0 2-16 0,0 1-17312 0</inkml:trace>
  <inkml:trace contextRef="#ctx0" brushRef="#br0" timeOffset="54921.86">17466 6040 12895 0,'-7'1'1152'0,"-1"5"-928"0,2 1-224 0,0 0 0 0,1 2 288 0,-6 6 16 15,-12 15 0-15,-18 22 0 0,-18 26 1040 0,-15 21 192 16,-2 7 64-16,-5 11 0 0,-10 20 528 0,0 1 112 16,30-44 32-16,-8 17 0 0,-17 29-352 0,-9 16-64 0,4-4 0 0,3-9-16 15,5-12-560-15,6-14-96 0,8-12-32 0,10-16 0 16,7-13-384-16,8-12-64 0,6-9-32 0,-1 0 0 15,1 2-352-15,0-2-64 0,1-2 0 0,1-3-16 16,3-6-112-16,4-5-128 0,3-4 176 0,5-2-176 16,4-2 128-16,3-4-128 0,1-2 0 0,3-2 0 0,0-2 0 0,3-5 0 15,2-4 0-15,0-2 0 16,3-1-272-16,-1-1-112 0,1-4-32 0,2 1 0 16,0-4-2192-16,2-2-432 0</inkml:trace>
  <inkml:trace contextRef="#ctx0" brushRef="#br0" timeOffset="55941.53">32628 7484 21183 0,'9'-43'1888'0,"-4"22"-1504"0,1 4-384 0,-2 3 0 0,-2 4-176 0,-1 2-96 0,0 1-32 0,1-3 0 16,1-3 1072-16,0-7 192 0,-2-4 64 0,0-4 0 16,-2-2 464-16,-3-1 112 0,-5-3 0 0,-3 0 16 0,-10 1-976 0,-3 0-192 15,-6 1-32-15,-13-1-16 16,-15 1-160-16,-6 6-48 0,17 12 0 0,-6 4 0 15,-10 5 16-15,-23 9 0 0,-15 8 0 0,-1 11 0 16,10 4-208-16,16 3 128 0,27-6-128 0,7 0 0 16,5 0 0-16,0 10 0 0,-9 18 0 0,-6 21 0 15,-1 12 0-15,2 5-160 0,2 5 160 0,9-3-192 16,9-4 192-16,8-2-128 0,8 0 128 0,13-1-128 16,12-3-160-16,9-10-32 0,-18-72 0 0,38 99 0 15,-38-99-256-15,0 0-48 0,43 81-16 0,-43-81 0 0,59 54 640 0,-19-28 288 16,18 5-32-16,16 1 0 0,13-1 656 0,-7-7 128 15,-35-11 32-15,5-3 0 0,5-3 80 0,10-4 0 16,6-9 16-16,1-4 0 0,1-5-160 0,-5-7-48 0,-7-3 0 0,-9-6 0 16,-7-4-448-16,-7-2-112 15,-7 2-16-15,-12 13 0 0,-1-2-96 0,0-7-32 0,1-5 0 0,1-8 0 16,-1-6-256-16,1-6 128 0,1-2-128 0,-1-4 0 16,0-2 0-16,-2-8 0 0,-1-1 0 0,-6 1-192 15,-1 4-448-15,-8 7-96 0,-5 7-16 0,-7 11-17648 16</inkml:trace>
  <inkml:trace contextRef="#ctx0" brushRef="#br0" timeOffset="56206.62">32666 6344 16575 0,'14'-17'1472'0,"2"1"-1168"0,-2 8-304 0,-7 5 0 0,-1 1 176 0,2 0-32 16,9-7 0-16,7-4 0 0,3 2 944 0,-4 8 176 16,-11 13 32-16,-12-10 16 0,0 0-208 0,-25 82-32 15,9-54-16-15,-3 8 0 0,-11 13-160 0,-10 20-16 16,-16 25-16-16,-16 26 0 16,-14 21-320-16,-6 5-64 0,2-4-16 0,1-1 0 0,0-1-336 0,5-4-128 15,11-12 0-15,4-8 0 0,1-1 0 0,3-11 0 0,3-6 0 0,8-16 0 0,6-9 0 16,-3 5 0-1,-5 14 0-15,-5 6-9056 16,-1 3-1744-16</inkml:trace>
  <inkml:trace contextRef="#ctx0" brushRef="#br0" timeOffset="95517.79">27420 6664 21183 0,'-3'0'1888'0,"-1"-2"-1504"0,1 0-384 0,1 2 0 0,1 0 1536 0,0 0 224 0,-4-1 48 0,-3-2 16 15,-3 1 672-15,-2 1 128 0,0 2 16 0,2 4 16 16,1-1-1280-16,0 4-256 0,3 2-48 0,0 4-16 15,1 2-560-15,1 2-112 0,5-18-32 0,-6 51 0 16,6-51-32-16,-3 64-16 0,3-64 0 0,2 69 0 0,-2-69-96 0,7 79-16 16,-7-79 0-16,5 88 0 0,-5-88 0 0,5 87 0 15,-5-87 0-15,7 101 0 0,-7-101-16 0,11 108-16 0,-8-55 0 0,-3-53 0 16,8 92-160-16,-8-92 192 16,9 90-192-16,-9-90 192 0,4 86-192 0,-4-86 128 0,1 96-128 0,-1-42 128 15,0 1 0-15,-2-1 0 0,-1-2 0 0,-1-4 0 16,-5-1 48-16,1-1 0 0,-4 2 0 0,1-1 0 15,1-6-48-15,-1 1 0 0,-1 1 0 0,1 0 0 0,0-2 0 16,1-3 0-16,10-38 0 0,-14 68 0 0,14-68-128 0,-9 57 192 16,9-57-192-16,-2 48 192 15,2-48-64-15,0 0 0 0,2 61 0 0,-2-61 0 16,0 0 0-16,0 0-128 0,9 65 192 0,-9-65-64 16,0 0-128-16,0 0 0 0,0 0 144 0,0 0-144 15,48 53 0-15,-48-53 144 0,0 0-144 0,45 7 0 16,-38-5 144-16,2-1-144 0,2-1 0 0,3-1 144 15,7-2-144-15,10 0 0 0,12-3 0 0,10-2 0 16,8-1 0-16,7 0 0 0,0-1 128 0,-40 7-128 0,-3-1 0 0,4 1 0 16,2 0 0-16,5 0 0 0,7 0 0 0,9 1 0 15,17 0 0-15,15-1 0 0,9 2 0 0,-28-1 0 16,-26 2 0-16,5 0 0 0,1 0 0 0,9 2 0 16,14 1 0-16,12 4 0 0,8-2 0 0,4 1 0 0,-3 0 0 0,-17-2 0 31,-34-1 0-31,3 0 0 0,6 1 0 0,8 0 0 0,10 3 0 0,10 2 0 15,-1-1 0-15,-2 1 0 0,-1-4 0 0,-19-1 0 0,-15-1 0 0,3 0 0 16,3 0 0-16,7 1 0 0,5 2 0 0,2-2 0 0,-1 0 0 0,1-1 0 16,-4-1 128-16,-2-1-128 0,-1-1 0 0,-2 0 0 15,-2-1 0-15,-11 1 0 0,-8-2 0 0,2 1 0 16,2-1 0-16,4-1 128 0,3 1-128 0,2-1 0 31,-1-1 0-31,-1-1 128 0,-2 0-128 0,-4-1 128 16,-1 0-128-16,-3-1 128 0,-1 0-128 0,-3-4 192 15,2 2-192-15,-4 0 192 0,1-3 16 0,-2 1 16 0,-1 0 0 0,-2-2 0 16,1 0 16-16,-5 1 0 16,-3 2 0-16,0 0 0 0,-1-2-16 0,2 0 0 0,-1-4 0 0,2-2 0 15,-2-1 48-15,0-2 16 0,1 0 0 0,-4-2 0 0,-1 1-32 0,-1-2-16 16,-1-3 0-16,1-1 0 16,-3 1 0-16,0-3 0 0,-1-2 0 0,-2 2 0 0,-1 6 0 0,0-3 0 15,-1-1 0-15,-1-5 0 0,2 0 272 0,-2-1 48 16,2-2 16-16,-2 0 0 0,3 0-432 0,0-3-144 15,1-2 0-15,1-3 0 0,-1-1 0 0,-1-2 0 16,0-2 0-16,0-1 0 0,0 2 0 0,-1 0 0 16,-2 4 0-16,2 5 0 15,-2 5 0-15,1 0 0 0,-1 0 0 0,1-1 0 16,-1-1 0-16,0 1 0 0,-1 0 0 0,1-3 0 16,0-6 0-16,-1-3 0 0,0 1 0 0,-1 0 0 0,0 4 0 0,-1 3 0 15,2 2 0-15,-3 3 0 0,0 8 0 0,1 1 0 16,-1 0 0-16,0-2 0 0,-2-3 0 0,0 0 0 15,-1-1 0-15,0 4 0 0,0 2 0 0,-1 1 0 16,-1 0 0-16,-2 1 0 0,1 2 0 0,-2 3 0 16,-1 0 0-16,-1 3 0 0,-1 1 0 0,0 0 0 15,2 1 0-15,-4 2 0 0,-6 1 0 0,-4-1 0 16,3 2 0-16,0 2 0 0,2-1 0 0,-6 1 0 16,-6 1 0-16,-8-1 0 0,-10 1 0 0,-13 1 0 0,-7 1 0 0,-4 1 0 0,4 0 0 15,10-3 0 1,6 3 0-16,-19 2 0 0,-25 0 0 0,-17-1 0 0,-3-1 0 0,-13 2 0 15,-16 1 0-15,-4 0 0 0,24 0 0 0,-15 1 0 0,-21 1 0 0,-3 1 0 32,21 1 0-32,-11 2 0 0,-17 5 0 0,1 2 0 0,30-1 0 0,-7 9 0 0,-18 15 0 0,-9 12 0 15,2 11 0-15,-15 15-26224 0</inkml:trace>
  <inkml:trace contextRef="#ctx0" brushRef="#br0" timeOffset="119098.49">29989 9431 6447 0,'-12'-22'576'0,"3"10"-576"0,2 3 0 0,1 1 0 0,1 1 640 0,1 1 32 0,-1 0 0 0,-3-4 0 15,-6-7 384-15,-6-5 80 0,-3-5 16 0,-1-1 0 16,-1 0-864-16,0-1-160 15,-2 2-128-15,-3 1 144 0,-2 2-144 0,-5 0 0 16,-4 1-192-16,-6 3 192 16,-5 3-576-16,-6 0 16 0,-3 6 0 0,23 2 0 15,10 5-80-15,-6-1 0 0,-15-1-16 0,-26 0 0 0,-27-2 272 0,-7 2 48 0,19 3 16 0,-3 1 0 16,-11 3 320-16,-10 0 0 0,-6 5 0 0,7 1 128 16,11 3-128-16,20 1 192 0,17 1-192 0,0 3 192 15,-4 6 64-15,-3 5 32 0,-1 2 0 0,8 3 0 16,7 0-16-16,11-1 0 0,8-2 0 0,7-3 0 15,10-1-272-15,3 2-176 0,19-26 32 0,-16 54 0 0,16-54 144 16,0 0 176-16</inkml:trace>
  <inkml:trace contextRef="#ctx1" brushRef="#br0">29995 13812 0,'0'0'0,"0"0"0,0 0 16,-79-19 15,51 21-15,-3-15-16,1-7 15,19 5 1,8 0-1,16 6 17,3-1-17,-10-13 1,-3 3-16,-9-7 16,1 8-1,-8 2 1,0 4-1,-1 3 1,6 7 0,-4 0-16,1 1 31,7-4-15,11-1-1,14-6 1,-1-1-1,-7 0-15,2 3 32,-9 4-17,38-5 1,-2 5 0,-17 4-1,-11 2 1,-9 4-1,-2 9 1,-8 5 0,-7-2-1,-4-1 1,-4-4-16,2-5 16,-65 14-1,10-8 1,21 2-1,24-1 1,15-3 0,19-9-1,9 0 1,14 1 0,17 18-1,5 2 1,-13-9-1,-7-6 1,19 14 0,-23-3-1,-16-4 1,-3-9 0,1-4-16,6-6 31,4-2-31,51-6 15,-70 12 1,0 4 0,-38 3-1,23 5 1,3 1 0,17 11-1</inkml:trace>
  <inkml:trace contextRef="#ctx0" brushRef="#br0" timeOffset="137588.92">29006 6762 5519 0,'0'3'496'0,"0"0"-496"0,0-1 0 0,0 1 0 0,0-1 640 0,0 0 16 0,0 5 16 0,0 2 0 15,0-9 720-15,0 0 144 0,0 0 16 0,9 62 16 16,-9-62-592-16,0 0-112 0,0 0-32 0,0 0 0 16,19 69 0-16,-16-57-16 0,0-1 0 0,0-1 0 15,0 0 208-15,0 0 64 0,-2-1 0 0,0 0 0 16,1-2-224-16,-1 0-32 0,-1 0-16 0,2 0 0 16,-1-1-448-16,0 0-96 0,-1-2-16 0,2 0 0 0,-1 0-256 0,-1-1 0 15,-1 1 0-15,-1-2 0 16,2 1-320-16,-2-2-80 0,0-1-16 0,-1 1 0 15,-1 1-1136-15,0-2-240 0</inkml:trace>
  <inkml:trace contextRef="#ctx0" brushRef="#br0" timeOffset="138219.89">28955 6670 6447 0,'2'-6'576'0,"-2"4"-576"0,1-1 0 0,1 0 0 0,-1 1 656 0,0 1 32 16,2 0 0-16,0-2 0 0,1-1 464 0,2-1 80 16,0 1 32-16,-4 1 0 15,1 0-16-15,-3 3 0 0,-1 2 0 0,-3 2 0 0,-2 2-192 0,-3 2-32 16,1 4-16-16,-3 0 0 16,-1 1-400-16,0 0-80 0,-2 4-16 0,-1-2 0 0,3 4-192 0,-2-2-32 15,1-1-16-15,2 1 0 0,1-1-144 0,1-2-128 16,2-1 144-16,1-2-144 0,2 0 0 0,0-2 0 15,3-2 0-15,-1-1 0 0,2-2 0 0,0-3 0 16,2 1 0-16,-1-2 0 0,3-2 0 0,0-1 256 0,1-1-32 0,-1-1 0 16,3-3 32-16,-1 0 0 15,1-2 0-15,-2 0 0 0,2-1-64 0,1 0-16 0,-1-1 0 0,-2 1 0 16,1-2-176-16,-2 3 0 0,-1 1 144 0,0-1-144 16,0 0 0-16,-3-2 0 0,0 3 0 0,0-1 128 0,-2 3-128 0,1-3 0 15,-1-2 0-15,0 1 0 0,-1 0 0 0,1-1 0 16,1 3 0-16,-1-1 0 0,2 3 0 0,2 0 0 15,1 1 0-15,1 2 0 16,0 1 0-16,2 1 176 0,-1 2-16 0,3 3 0 16,-3 2 336-16,4-1 64 0,-9-4 16 0,0 0 0 0,0 0 32 0,0 0 16 15,0 0 0-15,55 55 0 0,-55-55-144 0,0 0-32 16,0 0 0-16,0 0 0 0,58 52 128 0,-58-52 32 16,0 0 0-16,0 0 0 0,0 0-96 0,59 33 0 15,-48-29-16-15,-1-1 0 0,0 0-496 0,-1-2 128 16,-1 0-128-16,-1-1 0 0,-1 0 0 0,-1 0-288 0,0 0 64 0,-1 0 16 31,-3-1-1168-31,2 1-224 0,-1-1-64 0,-1-1-12992 0</inkml:trace>
  <inkml:trace contextRef="#ctx0" brushRef="#br0" timeOffset="139038.06">29412 6769 12895 0,'2'-1'1152'0,"1"-1"-928"0,-1 1-224 0,-1-1 0 0,1 1 1248 0,-1-2 208 0,3-1 32 0,5-3 16 16,1 0 528-16,1-3 96 0,0 1 32 0,0 1 0 16,-1 1-720-16,0-2-144 0,-1 4-16 0,-1-1-16 15,-2 0-496-15,1 2-80 0,-3 1-32 0,0 0 0 16,-1 2-288-16,-1 1-64 0,-1 0-16 0,-2 3 0 16,-1 1-128-16,1 0-32 0,-3 5 0 0,-1-1 0 0,1 2-128 0,-2 1 0 15,1 2 144-15,1 0-144 16,-1 1 0-16,1 0 0 0,0-1 0 0,1 2 0 15,2-2 0-15,-1 0-128 0,2-13 128 0,0 0-128 0,0 0 128 0,0 0 0 16,3 55 0-16,-2-45 0 16,2-3 0-16,-1 0 0 0,0 0 0 0,0-1 0 15,1-2 0-15,-2 0 0 0,1 0 0 0,-1-1 0 16,0 1-624-16,1-2-32 0,-2 1-16 0,0-2 0 31,0 2-864-31,0-2-160 0</inkml:trace>
  <inkml:trace contextRef="#ctx0" brushRef="#br0" timeOffset="139251.21">29316 7008 24879 0,'1'-2'2208'0,"2"1"-1760"0,0-1-448 0,-1 1 0 16,1 1 1392-16,3-1 192 0,2-2 32 0,8-3 16 15,4-2 96-15,4 1 0 16,0-2 16-16,0 1 0 0,-2 2-960 0,1 0-192 15,0 1-32-15,-5 0-16 0,2 4-416 0,-5 0-128 0,-1 2 0 0,-1 0 0 16,-3 5-352-16,-2-2-128 0,-2 5-32 0,-2-2-16320 16</inkml:trace>
  <inkml:trace contextRef="#ctx0" brushRef="#br0" timeOffset="142074.12">27776 8702 7359 0,'-4'8'656'0,"-1"1"-528"0,4-4-128 0,1 1 0 0,-2-2 256 0,1 6 0 0,0 7 16 0,1-17 0 0,-7 61-272 0,7-61 0 16,0 76 0-16,0-76 0 0,0 0 0 0,22 95 0 15,-22-95 0-15,0 0 0 0,52 59 0 0,-28-48 208 16,3-2-32-16,-10-4-16 0,-4 0 416 0,3-3 96 15,5-2 16-15,8-1 0 0,15-3 128 0,14-2 16 16,13-2 16-16,6-1 0 16,1 2-144-16,-16 0-16 0,-14 3-16 0,7-2 0 0,10-1-384 0,13 1-80 0,7 2-16 0,-2 3 0 15,-8 2 64-15,-9 5 0 0,-6 2 0 0,-7 6 0 16,-5 3 400-16,-7 5 96 0,-41-22 16 0,67 55 0 16,-67-55-256-16,45 58-64 0,-45-58 0 0,28 67 0 15,-28-67-448-15,0 0 0 0,16 101 0 0,-16-101 0 16,0 0-192-16,4 76 192 0,-4-76-192 0,0 0 192 15,0 0 0-15,0 0 0 0,0 0 0 0,0 0 0 16,61 42 1472-16,-40-49 256 0,6-4 64 0,3-3 0 16,5-3-64-16,2-1-16 0,1-4 0 0,7-2 0 15,13 0-944-15,5-2-176 0,5-1-32 0,1 1-16 16,2 4-352-16,-3 0-192 0,-12 6 192 0,-8 0-192 0,-7 5 0 16,6-2 0-16,8 0 0 0,4 1 0 0,-1 0 0 0,-1 1 0 15,-6 4-208-15,-5 1 80 16,-5 3-864-16,-8 3-160 0,-5 5-48 0,-5 2-13968 15</inkml:trace>
  <inkml:trace contextRef="#ctx0" brushRef="#br0" timeOffset="143760.85">3418 15459 16575 0,'1'0'1472'0,"0"0"-1168"0,-1 1-304 0,0 1 0 0,2 0 480 0,-2 3 32 0,1 3 16 0,-1 6 0 0,0-14 544 0,0 0 96 16,2 77 32-16,-2-77 0 0,0 67 80 0,0-67 0 15,1 75 16-15,-1-75 0 16,2 86-512-16,-2-86-96 0,4 91-32 0,-4-91 0 0,5 82-416 0,-5-82-96 16,6 66-16-16,-6-66 0 0,4 54 256 0,-4-54 64 15,0 0 0-15,3 54 0 0,-1-36 384 0,-2-1 64 16,0-2 32-16,0-2 0 0,0 0-240 0,-2-5-48 15,2-1-16-15,0 0 0 0,0-2-336 0,0-2-64 16,0-1-16-16,2-2 0 0,-2 0-208 0,1-1 0 16,0-3 0-16,1-2 0 15,-1-2-992-15,2-2-96 0,1-2 0 0,-1 0-14736 0</inkml:trace>
  <inkml:trace contextRef="#ctx0" brushRef="#br0" timeOffset="144219.54">3422 15253 24879 0,'-10'-22'1088'0,"6"10"256"0,1 0-1088 0,3 2-256 15,1 5 0-15,6-4 0 0,2 2 896 0,2-4 112 0,5-2 16 0,12-9 16 0,9-2-816 0,-1 4-224 16,1 4 0-16,1 6 0 16,2 5 512-16,-1 3 32 0,-5 7 0 0,3 3 0 0,-37-8 32 0,72 33 0 15,-72-33 0-15,0 0 0 0,58 65-224 0,-58-65-32 16,0 0-16-16,24 80 0 0,-24-80 16 0,-1 49 0 15,-4-24 0-15,-3-3 0 0,-5 1 112 0,-4-4 16 32,-1 1 16-32,-5-4 0 0,3-2-80 0,-4-1-32 0,-2-1 0 0,-3-2 0 0,3-3-32 0,-1 0-16 15,4-1 0-15,2-3 0 16,1-2-16-16,2-1 0 0,2-1 0 0,3-1 0 0,4 0-288 0,2 0 160 0,2-1-160 0,4-1 128 16,2 1-128-16,4-1 0 0,2 1 0 0,2 0 0 15,4 1-208-15,3 0 16 0,1 2 16 0,2 0 0 16,4 2-48-16,1 2-16 0,-1 0 0 0,-2 0 0 15,0 3 32-15,2 0 0 0,-23-7 0 0,0 0 0 16,60 33 208-16,-60-33-144 0,0 0 144 0,0 0-128 16,0 0 128-16,31 76 0 0,-33-59 0 0,-7 0 0 15,-1 0 0-15,-1-3 0 0,0-2 0 0,-3 0 0 16,-6 1 0-16,-3 0 192 0,-1-3 0 0,-1-1-16 0,-1 1 272 0,-1-3 48 16,3-2 16-16,3-1 0 0,2-1-128 0,0-2-32 15,4 1 0-15,2-2 0 0,3 0-352 0,0 0 0 16,2 0 0-16,1 1 0 15,2 0-1040-15,4 2-240 0,1 1-32 0,3 1-15712 16</inkml:trace>
  <inkml:trace contextRef="#ctx0" brushRef="#br0" timeOffset="144522.43">3796 15994 15663 0,'-1'-8'688'0,"1"3"144"0,0 3-656 0,0-1-176 0,1 0 0 0,-1 2 0 0,2-2 1328 0,-1 0 224 0,0 0 48 0,1-1 16 0,-4 2 736 0,1 5 144 16,0 2 16-16,-2 3 16 0,-1 5-1040 0,1 1-208 15,-2 1-32-15,1 0-16 16,0 0-496-16,1 3-96 0,0 1-32 0,2-1 0 16,0 2 32-16,1-3 0 0,2-2 0 0,3 0 0 0,2-4-176 0,0-3-16 15,3-1-16-15,2 0 0 0,4-2-128 0,2-4-32 16,3 1 0-16,1-4 0 0,0 1 80 0,2-1 16 15,0-1 0-15,0 1 0 0,0-1-80 0,-3 0-16 16,-1 2 0-16,-1-1 0 0,-2 1-144 0,0 1-128 16,-3 0 144-16,-3 0-144 0,0 1 0 0,-1 1 0 15,0-1 0-15,-2 2 0 16,2-2-560-16,0-1-96 0,-1 2-32 0,-1-2-18416 0</inkml:trace>
  <inkml:trace contextRef="#ctx0" brushRef="#br0" timeOffset="144763.66">4145 16025 17503 0,'-3'2'1552'0,"2"-1"-1232"0,1 2-320 15,0-2 0-15,0 2 2976 0,0 1 544 0,-2 6 96 0,0 4 32 0,-1 6-896 0,0 3-192 32,2-1-16-32,-1 1-16 0,-1 1-1344 0,2 0-272 0,-2-4-48 0,2-5-16 15,-1 0-336-15,1 1-80 0,-1 4-16 0,1 0 0 16,0 1-224-16,-1-1-32 0,1-2-16 0,1-2 0 0,1-2-144 0,-1-3 0 31,3-1 0-31,0-1 128 0,0-1-128 0,0-1 0 0,-1 0 0 0,3-1 0 0,-3 1-368 0,3-3 0 16,2 0 0-16,-2 1 0 31,4-2-1120-31,-1-2-240 0</inkml:trace>
  <inkml:trace contextRef="#ctx0" brushRef="#br0" timeOffset="145706.29">4624 15213 13823 0,'0'-1'1216'15,"0"-1"-960"-15,1 2-256 0,1 0 0 0,-2 0 1152 0,1 0 176 0,2 0 32 0,1 2 16 16,2 0 224-16,1 4 32 0,0 1 16 0,3 3 0 15,-10-10-304-15,0 0-48 0,0 0-16 0,56 59 0 16,-56-59-192-16,0 0-64 0,43 68 0 0,-43-68 0 0,0 0-368 0,54 78-80 16,-54-78 0-16,0 0-16 0,55 70-224 0,-55-70-32 15,0 0-16-15,0 0 0 16,56 71 48-16,-56-71 16 0,0 0 0 0,65 55 0 0,-65-55-96 0,0 0 0 16,0 0-16-16,62 50 0 0,-52-43-16 0,0-3 0 0,0 2 0 0,0-4 0 15,0 1-224-15,-2-1 128 0,1-2-128 0,-2-2 0 0,-2 1 0 0,0-2 0 16,0 0 0-16,-3-1-17392 31</inkml:trace>
  <inkml:trace contextRef="#ctx0" brushRef="#br0" timeOffset="145940.69">5083 15128 31327 0,'-4'-4'1392'0,"2"3"272"0,0 1-1328 0,0 1-336 0,1 2 0 0,-1 1 0 0,0 4 544 0,-5 5 32 16,-5 11 16-16,-6 12 0 0,-8 7 576 0,-3 7 112 16,-2 2 32-16,-3 3 0 15,0 0-352-15,-3-1-64 0,0-2 0 0,5-4-16 0,4-5-624 0,4-8-112 16,4-4-16-16,3-4-128 16,3-5 0-16,1-3 0 0,5-4 0 0,1-2 0 15,2-4 0-15,4-4 0 0,1-3 0 0,1-2 0 16,2-2-928-16,1-2-240 15</inkml:trace>
  <inkml:trace contextRef="#ctx0" brushRef="#br0" timeOffset="146267.35">5202 15585 14735 0,'7'0'1312'0,"-1"-2"-1056"16,-2 2-256-16,0 0 0 0,0 0 1920 0,2 0 320 15,7-1 64-15,5 1 0 0,5 1-352 0,2 2-80 16,-4 1-16-16,-1 2 0 0,-20-6-480 0,0 0-96 16,0 0-32-16,0 0 0 0,55 45-704 0,-52-32-144 0,-3-13-16 0,-4 42-16 15,-3-18-208-15,-3 2-32 16,-3-1-128-16,-3-1 192 0,1-1-16 0,-1-5-16 0,4-2 0 0,-3-4 0 16,4 1 496-16,0-5 112 0,5 1 0 0,2-5 16 0,4-1-16 0,3-2-16 15,4-1 0-15,0-1 0 0,6-3-304 0,2-1-64 16,4 0-16-16,2-1 0 0,1 1 16 0,4-1 0 31,2-1 0-31,0 1 0 0,-2 2-208 0,1 0-48 0,1 1 0 0,-3 0 0 0,1 3-128 0,-2 0 0 16,-5 1 0-16,0 4 0 15,-1-1-832-15,-18-4-32 0</inkml:trace>
  <inkml:trace contextRef="#ctx1" brushRef="#br0" timeOffset="35463.31">23269 15099 0,'0'0'0,"-63"-63"16,63 63-16,0 0 0,0 0 31,0 0-15</inkml:trace>
  <inkml:trace contextRef="#ctx0" brushRef="#br0" timeOffset="166327.19">21288 8372 15663 0,'1'-1'1392'0,"0"1"-1120"0,1 0-272 0,-1 0 0 0,1 0 768 0,-2 0 112 0,2 1 16 0,1 1 0 31,0 2 1280-31,-2 0 272 0,1 3 48 0,-2 2 16 0,1 2-784 16,-2 2-176-16,-1 1-16 0,1 3-16 15,-2 1-800-15,0 2-144 0,-2 1-48 0,2 3 0 16,2 0-144-16,1 0-48 0,0-24 0 0,0 0 0 0,8 72-112 0,-8-72-32 15,0 0 0-15,0 0 0 16,11 63-64-16,-5-52 0 0,2 2-128 0,-1-4 192 16,1 0 208-16,0-3 48 0,1-1 0 0,0-3 0 15,4-1 0-15,0-2 0 0,0-4 0 0,3 0 0 0,1-2-112 0,3-5-16 0,1 2 0 16,1-2 0-16,0 0 0 0,4-2-16 0,3 2 0 0,1-3 0 16,1 3-128-16,2-1-32 0,0 2 0 0,4 1 0 15,3 0-144-15,1 3 0 0,1 4 0 0,0 3 0 0,-2 3 0 0,-3 4 0 31,-2 1 0-31,-35-8 0 0,68 24 0 0,-68-24 0 16,54 27 0-16,-54-27 0 0,0 0 0 0,59 44 0 16,-59-44 0-16,0 0 0 0,0 0 0 0,0 0 0 15,48 55 0-15,-41-43 0 0,-1 0 0 0,1 2 0 0,-7-14 0 16,0 0 0-16,0 0 0 0,45 75 0 0,-38-63 0 0,1-3 0 16,7-3 144-16,-1-2 48 0,0-4 16 0,-2-3 0 15,4-2 336-15,0-2 64 0,1-3 16 0,2-3 0 16,4-2-64-16,1-5-16 0,0-1 0 0,-1 1 0 15,-1-1-128-15,2 1-32 0,0 2 0 0,3 1 0 0,1 0-128 0,2 1-48 16,1 3 0-16,-1 2 0 16,-2 3-80-16,-3 1-128 0,-1 1 176 0,-8 3-176 0,-5 0 128 0,2 2-128 15,1-1 0-15,4 1 0 0,1 2 0 0,-1 1 0 16,-1 1 0-16,-1-1 0 0,-2 1 0 0,-2 0 0 16,0 0 0-16,2-2 0 15,0-1-624-15,2 0-16 0,1-2-16 0,-1-1 0 16,3-2-160-16,1 0-16 0,-1-2-16 0,0 1 0 15,-2 2-224-15,-5 1-32 0</inkml:trace>
  <inkml:trace contextRef="#ctx1" brushRef="#br0" timeOffset="38571.08">24161 15370 0,'0'0'0,"58"35"32,-44 2-32,-30 12 15,-20 22 1,-11 11 0,15 4-1,15 6 1,17 3-1,-9-14 1,5-17 0,-7-24-1</inkml:trace>
  <inkml:trace contextRef="#ctx0" brushRef="#br0" timeOffset="169487.23">22661 9306 7359 0,'1'-1'656'0,"-1"1"-528"0,1 3-128 0,-1-2 0 0,0 0 1056 0,2 1 176 16,-2 1 48-16,1 1 0 0,2 6 224 0,0 4 48 16,1 3 16-16,-1 0 0 0,1-2-128 0,0 2-32 15,-1 0 0-15,2-1 0 16,-1 1-192-16,-4-17-64 0,0 0 0 0,0 0 0 0,20 70-192 0,-18-53-64 16,3 0 0-16,-1-3 0 0,1-1-208 0,-2-2-48 15,-1 1-16-15,-2-2 0 0,0-2-272 0,-2 1-48 0,1-4-16 0,-1 1 0 16,1 0-288-16,0-1 0 15,-2-1 0-15,0 1 0 16,0-1-768-16,2-1-272 0,-1 1-48 0,1-3-12672 16</inkml:trace>
  <inkml:trace contextRef="#ctx0" brushRef="#br0" timeOffset="169971.98">22567 9196 7359 0,'3'-4'656'0,"-6"1"-528"0,1 2-128 0,2 1 0 15,1 0 1824-15,0 1 336 0,-2 0 64 0,-5 2 16 0,-4 3 192 0,-2 1 32 32,2 6 16-32,0-1 0 0,-1 4-656 0,-1-3-128 0,1 1-32 0,1 0 0 0,-1 0-976 0,2 0-208 15,1-3-32-15,1 1-16 0,0-5-48 0,1 0 0 16,2-1 0-16,2-2 0 15,1-1 0-15,1-1 0 0,1 0 0 0,2-2 0 0,0 0-128 0,-1-2-48 0,-4-2 0 0,6 1 0 16,6-2-64-16,-1-1-16 0,-5-1 0 0,0-2 0 31,3 1-128-31,-1-3-176 0,1 1 48 0,-1-1 0 32,1-2-320-32,0 0-48 0,0 0-16 0,1-1 0 0,4 0 288 0,-3 0 48 0,-1 0 16 0,-7 0 0 15,-4 1 160-15,2 2 0 0,6 1 0 0,-3 3 0 0,-5 3 336 0,0 1 0 16,3 1 0-16,2 2 0 0,0 3 256 0,5 1 48 15,5 3 16-15,0 2 0 0,3 1-80 0,-15-10 0 0,0 0-16 0,0 0 0 16,60 55-128-16,-60-55-32 0,0 0 0 0,61 38 0 16,-61-38-32-16,0 0-16 0,0 0 0 0,0 0 0 15,52 27-32-15,-39-23 0 0,1-1 0 0,3-2 0 16,0 1 0-16,0-2-16 0,-1-2 0 0,-2 1 0 16,-4 0-128-16,-5-2-32 0,-3 1 0 0,-1-1 0 15,2 2-144-15,-2-2-144 0,-1 2 144 0,-3-1-208 31,-4 2-768-31,3-1-160 0,1 1-16 0,2 1-17152 0</inkml:trace>
  <inkml:trace contextRef="#ctx0" brushRef="#br0" timeOffset="170567.85">23094 9460 911 0,'0'-12'0'0,"0"4"0"0,2 3 0 0,1-1 0 0,-1 2 4176 0,0 0 752 0,2-3 160 0,2-3 32 0,4-6-2480 0,1-4-480 16,0 1-112-16,-1-1 0 0,-1 1 96 0,-2 4 32 15,-3 4 0-15,-1 1 0 16,-2 1-1120-16,0 2-224 0,-2 3-32 15,1 1-16-15,-1 2-272 0,-1 2-48 0,1 1-16 0,-1 3 0 16,1 1-224-16,0 2-48 0,1 2-16 0,0 2 0 16,0 2-160-16,-2 1 128 0,4 4-128 0,-1-1 128 15,-1-18-128-15,0 0 0 0,0 0 0 0,14 69 0 16,-14-69 0-16,0 0 0 0,0 0 0 0,26 64 0 16,-26-64 0-16,0 0 0 0,0 0 0 0,0 0 0 15,0 0 0-15,32 68 0 0,-28-63 0 0,-1 1 0 0,0-1-336 16,-2 1 0-16,1 0 0 0,-2-2-11200 15,0 0-2240-15</inkml:trace>
  <inkml:trace contextRef="#ctx0" brushRef="#br0" timeOffset="170808.39">23022 9665 7359 0,'-3'-6'656'0,"3"5"-528"16,0 0-128-16,2-1 0 0,1 1 4752 0,2-1 928 15,1 1 176-15,4 0 32 0,7-1-2240 0,7-1-464 0,5 0-96 0,4 1-16 0,-1-3-1664 0,2 3-352 16,-1-1-64-16,-2 0-16 0,-1 3-336 0,-2-1-80 16,-1-1-16-16,-5 2 0 15,-3 2-256-15,-2-2-48 0,0 2-16 0,-2 1 0 16,-2 0-224-16,-2 1 0 16,-1-1 0-16,-2 1 0 15,1-1-352-15,-2 0-64 0,-1 0-16 0,-1 0 0 16,1-1-704-16,-3 1-144 0</inkml:trace>
  <inkml:trace contextRef="#ctx0" brushRef="#br0" timeOffset="184034.34">23455 7245 4607 0,'2'-4'400'0,"0"1"-400"0,-2 0 0 0,1 2 0 0,-1-1 1408 0,2 1 208 0,-2-2 48 0,1 0 0 0,0-1 816 0,1-2 160 16,-1-1 48-16,2-3 0 16,1 2 448-16,-1-1 80 0,1 0 32 0,1-3 0 0,-1 1-1088 0,-1-2-224 15,1 1-32-15,0-1-16 0,-1-1-880 0,0 0-176 0,-2-2-48 0,1 0 0 31,-1 0-304-31,-1-3-64 0,0 1-16 0,-1 1 0 0,-1-2-80 0,1 1-32 0,-2-2 0 0,-3 2 0 16,1 1-112-16,-4-1-32 0,-2 1 0 0,-5 0 0 16,2 1-144-16,-4 3 0 15,-5-1 144-15,-2 4-144 0,-5 2 0 0,-2 2 128 0,-5 2-128 0,-3 3 0 16,-1 1 0-16,-2 3 0 16,0 1 0-16,1 3 0 0,1 1 0 0,-3 4 0 0,2 0 0 15,-1 4 0-15,4 1 0 0,1 0 0 0,1 3 0 0,3 2 0 16,4 2 0-16,4 0 0 15,4 2 0-15,3-1 0 0,3 5 0 0,3-1 0 16,2 1 0-16,3-3-128 0,8-27 128 0,-10 46 0 0,10-46 0 0,-2 57 0 16,2-57 0-16,6 55-128 15,-6-55 128-15,0 0 0 0,24 72 0 0,-24-72-160 0,0 0 160 0,42 58 0 16,-42-58 0-16,0 0 0 0,61 47 0 0,-61-47 0 16,52 24 0-16,-52-24 0 0,57 18 0 0,-57-18 0 15,62 18 0-15,-62-18 0 0,64 13 0 0,-64-13 0 16,56 10 0-16,-56-10 128 0,52 3-128 0,-29-3 0 15,-3-2 160-15,-1-2-160 0,0-1 160 0,1-2-160 16,-1-2 288-16,1-1-32 0,0-1-16 0,0-3 0 16,-1 2 144-16,0-3 48 0,-1-2 0 0,-1-3 0 15,-3 5 96-15,0-2 32 0,1-3 0 0,-1-1 0 16,0-2-48-16,-2 0-16 0,0 2 0 0,-4 1 0 16,-1 1-112-16,-1-1 0 0,0-1-16 0,-2-3 0 15,0 0-176-15,-1 0-48 0,-2-2 0 0,1 2 0 16,-2-1-144-16,0 2 0 0,-2 2 0 0,1 3 128 15,0-1-128-15,-1 2 0 0,-2 2 0 0,0 1 0 16,-2 1 0-16,0 2 0 0,-2 1 0 0,-2 0 0 0,3 1 0 0,-2 1 0 16,2 1 0-16,2 1 0 15,-1 1-448-15,3-1-32 16,0 2 0-16,3 1 0 0,0 0-768 0,3 2-160 0,1 1-16 0,1 1-16 16,0 2-432-1,0 1-96-15</inkml:trace>
  <inkml:trace contextRef="#ctx0" brushRef="#br0" timeOffset="185285.91">22645 7044 9215 0,'1'-1'816'0,"1"0"-656"0,-1-1-160 0,-1 1 0 0,2-1 864 0,-1 1 144 15,1-2 16-15,0-1 16 0,1-2 1712 0,0-1 320 0,1 0 80 0,-2 0 16 16,1 0-832-16,-2 0-160 0,-2 1-48 0,-1-1 0 16,-1 3-400-16,-2-3-96 0,-2 1-16 0,-5-1 0 15,1 0-656-15,-3 0-144 0,-2-1-32 0,-3-2 0 16,-4 1-400-16,-4-1-64 15,-3-1-32-15,1 1 0 0,-4 0-80 0,-3 0-16 0,-4 0 0 0,-2-1 0 0,1 3-32 0,-7-4-16 16,-5 0 0-16,-2-4 0 16,-1 2-144-16,1 0 0 0,0 0 0 0,5 2 0 0,3 5 0 0,-5 0 0 15,-9 4 128-15,-4 3-128 0,-2 6 0 0,-3 3 0 0,1 2 0 16,6 4 0 0,5 2 0-16,1 6 0 0,1 4 0 0,-2 1 0 0,0-1 0 0,0 1 0 0,-1 2 0 0,6 1 0 15,7 3 0-15,8 3 0 0,7 2 0 0,7-1 0 16,5-1 0-16,4-2 0 0,3-1 0 0,12-34 0 15,-15 64 0-15,15-64 0 0,-9 55 0 0,9-55 0 16,0 0 0-16,-3 71 128 16,3-71-128-16,0 0 0 15,0 0 176-15,16 70-48 0,-16-70-128 0,0 0 192 0,0 0 0 0,0 0 0 16,0 0 0-16,0 0 0 16,31 60 48-16,-27-55 0 0,3-1 0 0,-2-1 0 0,-3 0-48 0,1 0 0 0,0 0 0 0,0-2 0 15,-2 1-192-15,1 0 128 0,1 0-128 0,-1 1 0 16,1-2 0-16,0 0 0 0,0 1 0 0,0-2 0 15,0 1 0-15,1-2 0 0,3-2-128 0,-2 2 128 32,4-2-496-32,-1 0 16 0,1 2 0 0,2-2 0 0,-1 1-176 0,1 2-48 15,2 0 0-15,0 0 0 16,-2 0-1648-16,-1 2-336 0</inkml:trace>
  <inkml:trace contextRef="#ctx0" brushRef="#br0" timeOffset="185651.75">20926 7402 6959 0,'-9'-2'144'0,"4"1"48"0,1 1 0 0,-1 0 0 0,4 0-192 0,-1 1 0 0,0 1 0 0,-1 1 0 0,0-1 3344 0,-1 4 624 0,1 3 128 0,4-2 32 0,-1-7-1088 0,0 0-224 15,0 0-32-15,0 0-16 16,0 0-848-16,60 48-160 0,-60-48-32 0,0 0-16 16,65 17-608-16,-65-17-112 0,51 7-32 0,-51-7 0 0,52 7-416 0,-52-7-96 0,48 8 0 0,-48-8-16 31,0 0-112-31,49 14-32 0,-49-14 0 0,0 0 0 16,0 0-128-16,0 0-32 0,0 0 0 0,0 0 0 15,0 0 32-15,0 0 0 0,0 0 0 0,-8 27 0 16,-6-25-32-16,-3-1-128 0,-5 0 192 0,0 1-64 15,-2-1 0-15,-2-1 0 0,-3 2 0 0,-2-1 0 16,1-1-128-16,2 0 192 0,0 0-192 0,4 0 192 0,2-1-192 0,4-2 0 16,2 1 0-16,4-2 0 0,2 1 0 0,3 1-256 15,3 0 48-15,1 1 0 16,3 1-752-16,0 1-128 0,1 2-48 0,2 0-17984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903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2158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1961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6106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624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2093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7983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4574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8548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118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1502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274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5973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954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05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4181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74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39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2215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1283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7731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5784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_Red">
  <p:cSld name="3_Title Only_Red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80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customXml" Target="../ink/ink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20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0.png"/><Relationship Id="rId10" Type="http://schemas.openxmlformats.org/officeDocument/2006/relationships/customXml" Target="../ink/ink8.xml"/><Relationship Id="rId4" Type="http://schemas.openxmlformats.org/officeDocument/2006/relationships/image" Target="../media/image130.png"/><Relationship Id="rId9" Type="http://schemas.openxmlformats.org/officeDocument/2006/relationships/image" Target="../media/image1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0.png"/><Relationship Id="rId7" Type="http://schemas.openxmlformats.org/officeDocument/2006/relationships/image" Target="../media/image9.gif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customXml" Target="../ink/ink9.xml"/><Relationship Id="rId5" Type="http://schemas.openxmlformats.org/officeDocument/2006/relationships/image" Target="../media/image180.png"/><Relationship Id="rId10" Type="http://schemas.openxmlformats.org/officeDocument/2006/relationships/image" Target="../media/image22.png"/><Relationship Id="rId4" Type="http://schemas.openxmlformats.org/officeDocument/2006/relationships/image" Target="../media/image130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customXml" Target="../ink/ink10.xml"/><Relationship Id="rId5" Type="http://schemas.openxmlformats.org/officeDocument/2006/relationships/image" Target="../media/image230.png"/><Relationship Id="rId10" Type="http://schemas.openxmlformats.org/officeDocument/2006/relationships/image" Target="../media/image27.png"/><Relationship Id="rId4" Type="http://schemas.openxmlformats.org/officeDocument/2006/relationships/image" Target="../media/image130.png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customXml" Target="../ink/ink11.xml"/><Relationship Id="rId4" Type="http://schemas.openxmlformats.org/officeDocument/2006/relationships/image" Target="../media/image3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.xml"/><Relationship Id="rId5" Type="http://schemas.openxmlformats.org/officeDocument/2006/relationships/image" Target="../media/image34.png"/><Relationship Id="rId4" Type="http://schemas.openxmlformats.org/officeDocument/2006/relationships/image" Target="../media/image34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0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4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0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6.png"/><Relationship Id="rId4" Type="http://schemas.openxmlformats.org/officeDocument/2006/relationships/image" Target="../media/image5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customXml" Target="../ink/ink3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customXml" Target="../ink/ink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4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Advanced Multiple Linear Regression (MLR)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Polynomial Regression</a:t>
            </a:r>
            <a:endParaRPr dirty="0"/>
          </a:p>
        </p:txBody>
      </p:sp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2E02C278-0760-4F2D-8BD1-FFD43A3F8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Fitting the regression with higher-order terms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2" name="Picture 2" descr="Image result for extrapolation 3d surface">
            <a:extLst>
              <a:ext uri="{FF2B5EF4-FFF2-40B4-BE49-F238E27FC236}">
                <a16:creationId xmlns:a16="http://schemas.microsoft.com/office/drawing/2014/main" id="{6D605E49-BDEC-42B4-D7B1-20BD5A110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48" y="2222401"/>
            <a:ext cx="5585373" cy="418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71C3835-52A4-3252-75A1-84B507F8A462}"/>
                  </a:ext>
                </a:extLst>
              </p14:cNvPr>
              <p14:cNvContentPartPr/>
              <p14:nvPr/>
            </p14:nvContentPartPr>
            <p14:xfrm>
              <a:off x="6133680" y="1753920"/>
              <a:ext cx="5137920" cy="4478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71C3835-52A4-3252-75A1-84B507F8A46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24320" y="1744560"/>
                <a:ext cx="5156640" cy="449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587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400"/>
                  <a:buFont typeface="Roboto Slab"/>
                  <a:buNone/>
                </a:pPr>
                <a:r>
                  <a:rPr lang="en-US" dirty="0"/>
                  <a:t>The Effect of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on the Response</a:t>
                </a:r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 r="-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How does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/>
                  <a:t> change as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changes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blipFill>
                <a:blip r:embed="rId4"/>
                <a:stretch>
                  <a:fillRect l="-1032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7A7CE8-3062-F2EA-819D-DE3FC26C932F}"/>
                  </a:ext>
                </a:extLst>
              </p:cNvPr>
              <p:cNvSpPr txBox="1"/>
              <p:nvPr/>
            </p:nvSpPr>
            <p:spPr>
              <a:xfrm>
                <a:off x="5858535" y="2573190"/>
                <a:ext cx="5358775" cy="435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7A7CE8-3062-F2EA-819D-DE3FC26C9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535" y="2573190"/>
                <a:ext cx="5358775" cy="435889"/>
              </a:xfrm>
              <a:prstGeom prst="rect">
                <a:avLst/>
              </a:prstGeom>
              <a:blipFill>
                <a:blip r:embed="rId5"/>
                <a:stretch>
                  <a:fillRect b="-3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AB8522-47CD-CD39-1C28-44E22CCEDF85}"/>
                  </a:ext>
                </a:extLst>
              </p:cNvPr>
              <p:cNvSpPr txBox="1"/>
              <p:nvPr/>
            </p:nvSpPr>
            <p:spPr>
              <a:xfrm>
                <a:off x="5996760" y="3359868"/>
                <a:ext cx="4396095" cy="889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AB8522-47CD-CD39-1C28-44E22CCED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760" y="3359868"/>
                <a:ext cx="4396095" cy="889603"/>
              </a:xfrm>
              <a:prstGeom prst="rect">
                <a:avLst/>
              </a:prstGeom>
              <a:blipFill>
                <a:blip r:embed="rId6"/>
                <a:stretch>
                  <a:fillRect l="-2882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81002AE-EB42-0922-B6B3-A92B5217F9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3" b="6298"/>
          <a:stretch/>
        </p:blipFill>
        <p:spPr>
          <a:xfrm>
            <a:off x="951377" y="2573190"/>
            <a:ext cx="4645123" cy="3189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944539-9B53-104D-F30A-7579012A40A8}"/>
                  </a:ext>
                </a:extLst>
              </p:cNvPr>
              <p:cNvSpPr txBox="1"/>
              <p:nvPr/>
            </p:nvSpPr>
            <p:spPr>
              <a:xfrm>
                <a:off x="6353155" y="5148480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944539-9B53-104D-F30A-7579012A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55" y="5148480"/>
                <a:ext cx="876072" cy="646331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A56D0EF-DF41-BF67-9F5C-35BCDE75270C}"/>
              </a:ext>
            </a:extLst>
          </p:cNvPr>
          <p:cNvSpPr txBox="1"/>
          <p:nvPr/>
        </p:nvSpPr>
        <p:spPr>
          <a:xfrm>
            <a:off x="5996760" y="4754648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40397A-D3FF-786D-23AB-B5FF676C8A4B}"/>
                  </a:ext>
                </a:extLst>
              </p:cNvPr>
              <p:cNvSpPr txBox="1"/>
              <p:nvPr/>
            </p:nvSpPr>
            <p:spPr>
              <a:xfrm>
                <a:off x="8166318" y="5148480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40397A-D3FF-786D-23AB-B5FF676C8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318" y="5148480"/>
                <a:ext cx="876072" cy="646331"/>
              </a:xfrm>
              <a:prstGeom prst="rect">
                <a:avLst/>
              </a:prstGeom>
              <a:blipFill>
                <a:blip r:embed="rId9"/>
                <a:stretch>
                  <a:fillRect l="-144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06499D9-5009-6A96-3557-113B0337BBE9}"/>
              </a:ext>
            </a:extLst>
          </p:cNvPr>
          <p:cNvSpPr txBox="1"/>
          <p:nvPr/>
        </p:nvSpPr>
        <p:spPr>
          <a:xfrm>
            <a:off x="7809923" y="4754648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CE5B4F8-C65E-65DB-40F8-BD9A43FFC081}"/>
                  </a:ext>
                </a:extLst>
              </p14:cNvPr>
              <p14:cNvContentPartPr/>
              <p14:nvPr/>
            </p14:nvContentPartPr>
            <p14:xfrm>
              <a:off x="2935440" y="1876320"/>
              <a:ext cx="8582400" cy="5032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CE5B4F8-C65E-65DB-40F8-BD9A43FFC08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26080" y="1866960"/>
                <a:ext cx="8601120" cy="5051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6584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400"/>
                  <a:buFont typeface="Roboto Slab"/>
                  <a:buNone/>
                </a:pPr>
                <a:r>
                  <a:rPr lang="en-US" dirty="0"/>
                  <a:t>The Effect of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on the Response</a:t>
                </a:r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 r="-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How does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/>
                  <a:t> change as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changes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blipFill>
                <a:blip r:embed="rId4"/>
                <a:stretch>
                  <a:fillRect l="-1032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7A7CE8-3062-F2EA-819D-DE3FC26C932F}"/>
                  </a:ext>
                </a:extLst>
              </p:cNvPr>
              <p:cNvSpPr txBox="1"/>
              <p:nvPr/>
            </p:nvSpPr>
            <p:spPr>
              <a:xfrm>
                <a:off x="4937431" y="2470323"/>
                <a:ext cx="6844887" cy="435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7A7CE8-3062-F2EA-819D-DE3FC26C9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431" y="2470323"/>
                <a:ext cx="6844887" cy="435889"/>
              </a:xfrm>
              <a:prstGeom prst="rect">
                <a:avLst/>
              </a:prstGeom>
              <a:blipFill>
                <a:blip r:embed="rId5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AB8522-47CD-CD39-1C28-44E22CCEDF85}"/>
                  </a:ext>
                </a:extLst>
              </p:cNvPr>
              <p:cNvSpPr txBox="1"/>
              <p:nvPr/>
            </p:nvSpPr>
            <p:spPr>
              <a:xfrm>
                <a:off x="5043843" y="3202521"/>
                <a:ext cx="4396095" cy="889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AB8522-47CD-CD39-1C28-44E22CCED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843" y="3202521"/>
                <a:ext cx="4396095" cy="889603"/>
              </a:xfrm>
              <a:prstGeom prst="rect">
                <a:avLst/>
              </a:prstGeom>
              <a:blipFill>
                <a:blip r:embed="rId6"/>
                <a:stretch>
                  <a:fillRect l="-2586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81002AE-EB42-0922-B6B3-A92B5217F9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3" b="6298"/>
          <a:stretch/>
        </p:blipFill>
        <p:spPr>
          <a:xfrm>
            <a:off x="919479" y="2470323"/>
            <a:ext cx="3886437" cy="26686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8C3634-A3E8-E531-4EFA-A2D8098513F8}"/>
                  </a:ext>
                </a:extLst>
              </p:cNvPr>
              <p:cNvSpPr txBox="1"/>
              <p:nvPr/>
            </p:nvSpPr>
            <p:spPr>
              <a:xfrm>
                <a:off x="5400238" y="5163515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8C3634-A3E8-E531-4EFA-A2D809851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38" y="5163515"/>
                <a:ext cx="876072" cy="646331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162772E-D3AF-C005-50CB-B00A7ABACF15}"/>
              </a:ext>
            </a:extLst>
          </p:cNvPr>
          <p:cNvSpPr txBox="1"/>
          <p:nvPr/>
        </p:nvSpPr>
        <p:spPr>
          <a:xfrm>
            <a:off x="5043843" y="4769683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95FF0C-1E01-D18E-86AD-E5F484656B4D}"/>
                  </a:ext>
                </a:extLst>
              </p:cNvPr>
              <p:cNvSpPr txBox="1"/>
              <p:nvPr/>
            </p:nvSpPr>
            <p:spPr>
              <a:xfrm>
                <a:off x="7234013" y="5163515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95FF0C-1E01-D18E-86AD-E5F484656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013" y="5163515"/>
                <a:ext cx="876072" cy="646331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7872C10-CAE9-A00F-2370-626759E89627}"/>
              </a:ext>
            </a:extLst>
          </p:cNvPr>
          <p:cNvSpPr txBox="1"/>
          <p:nvPr/>
        </p:nvSpPr>
        <p:spPr>
          <a:xfrm>
            <a:off x="6877618" y="4769683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DCDDD1-28CE-5369-9FD9-33019EA55965}"/>
                  </a:ext>
                </a:extLst>
              </p:cNvPr>
              <p:cNvSpPr txBox="1"/>
              <p:nvPr/>
            </p:nvSpPr>
            <p:spPr>
              <a:xfrm>
                <a:off x="9124500" y="5163515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DCDDD1-28CE-5369-9FD9-33019EA55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500" y="5163515"/>
                <a:ext cx="876072" cy="646331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625C08C-5D98-BC9E-ADED-03B201A0570E}"/>
              </a:ext>
            </a:extLst>
          </p:cNvPr>
          <p:cNvSpPr txBox="1"/>
          <p:nvPr/>
        </p:nvSpPr>
        <p:spPr>
          <a:xfrm>
            <a:off x="8768105" y="4769683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393549F-8355-32D6-87B7-4E04FA164F57}"/>
                  </a:ext>
                </a:extLst>
              </p14:cNvPr>
              <p14:cNvContentPartPr/>
              <p14:nvPr/>
            </p14:nvContentPartPr>
            <p14:xfrm>
              <a:off x="1225800" y="1310400"/>
              <a:ext cx="10594800" cy="4621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393549F-8355-32D6-87B7-4E04FA164F5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16440" y="1301040"/>
                <a:ext cx="10613520" cy="464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807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400"/>
                  <a:buFont typeface="Roboto Slab"/>
                  <a:buNone/>
                </a:pPr>
                <a:r>
                  <a:rPr lang="en-US" dirty="0"/>
                  <a:t>The Effect of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on the Response</a:t>
                </a:r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 r="-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How does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/>
                  <a:t> change as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changes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blipFill>
                <a:blip r:embed="rId4"/>
                <a:stretch>
                  <a:fillRect l="-1032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AB8522-47CD-CD39-1C28-44E22CCEDF85}"/>
                  </a:ext>
                </a:extLst>
              </p:cNvPr>
              <p:cNvSpPr txBox="1"/>
              <p:nvPr/>
            </p:nvSpPr>
            <p:spPr>
              <a:xfrm>
                <a:off x="5996760" y="3359868"/>
                <a:ext cx="4396095" cy="8190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AB8522-47CD-CD39-1C28-44E22CCED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760" y="3359868"/>
                <a:ext cx="4396095" cy="819070"/>
              </a:xfrm>
              <a:prstGeom prst="rect">
                <a:avLst/>
              </a:prstGeom>
              <a:blipFill>
                <a:blip r:embed="rId5"/>
                <a:stretch>
                  <a:fillRect l="-2882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E8A6280-BEC9-04FE-63C4-3252ED90B1E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10" t="14856" b="11374"/>
          <a:stretch/>
        </p:blipFill>
        <p:spPr>
          <a:xfrm>
            <a:off x="914395" y="2573190"/>
            <a:ext cx="4396095" cy="3160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5C75F6-3D1B-8E76-4054-C15BB1BCA453}"/>
                  </a:ext>
                </a:extLst>
              </p:cNvPr>
              <p:cNvSpPr txBox="1"/>
              <p:nvPr/>
            </p:nvSpPr>
            <p:spPr>
              <a:xfrm>
                <a:off x="5996760" y="2573190"/>
                <a:ext cx="50584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5C75F6-3D1B-8E76-4054-C15BB1BCA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760" y="2573190"/>
                <a:ext cx="5058436" cy="430887"/>
              </a:xfrm>
              <a:prstGeom prst="rect">
                <a:avLst/>
              </a:prstGeom>
              <a:blipFill>
                <a:blip r:embed="rId7"/>
                <a:stretch>
                  <a:fillRect l="-1003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2B92CA-E549-D07E-7069-8FD393C376BA}"/>
                  </a:ext>
                </a:extLst>
              </p:cNvPr>
              <p:cNvSpPr txBox="1"/>
              <p:nvPr/>
            </p:nvSpPr>
            <p:spPr>
              <a:xfrm>
                <a:off x="6019251" y="5354901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2B92CA-E549-D07E-7069-8FD393C37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51" y="5354901"/>
                <a:ext cx="876072" cy="646331"/>
              </a:xfrm>
              <a:prstGeom prst="rect">
                <a:avLst/>
              </a:prstGeom>
              <a:blipFill>
                <a:blip r:embed="rId8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1B96629-2589-A8D1-CD1E-B1498545222B}"/>
              </a:ext>
            </a:extLst>
          </p:cNvPr>
          <p:cNvSpPr txBox="1"/>
          <p:nvPr/>
        </p:nvSpPr>
        <p:spPr>
          <a:xfrm>
            <a:off x="5662856" y="4961069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1EA589-11FE-88C3-F37D-B352EA38E54E}"/>
                  </a:ext>
                </a:extLst>
              </p:cNvPr>
              <p:cNvSpPr txBox="1"/>
              <p:nvPr/>
            </p:nvSpPr>
            <p:spPr>
              <a:xfrm>
                <a:off x="7853026" y="5354901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1EA589-11FE-88C3-F37D-B352EA38E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026" y="5354901"/>
                <a:ext cx="876072" cy="646331"/>
              </a:xfrm>
              <a:prstGeom prst="rect">
                <a:avLst/>
              </a:prstGeom>
              <a:blipFill>
                <a:blip r:embed="rId9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5C0F179-AD17-1D89-ADEB-5D56481AAC1D}"/>
              </a:ext>
            </a:extLst>
          </p:cNvPr>
          <p:cNvSpPr txBox="1"/>
          <p:nvPr/>
        </p:nvSpPr>
        <p:spPr>
          <a:xfrm>
            <a:off x="7496631" y="4961069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4D2C13-F31F-A7E9-CE4D-EFD85128229E}"/>
                  </a:ext>
                </a:extLst>
              </p:cNvPr>
              <p:cNvSpPr txBox="1"/>
              <p:nvPr/>
            </p:nvSpPr>
            <p:spPr>
              <a:xfrm>
                <a:off x="9743513" y="5354901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4D2C13-F31F-A7E9-CE4D-EFD851282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513" y="5354901"/>
                <a:ext cx="876072" cy="646331"/>
              </a:xfrm>
              <a:prstGeom prst="rect">
                <a:avLst/>
              </a:prstGeom>
              <a:blipFill>
                <a:blip r:embed="rId1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AE4C162-8F3A-C7C2-DF94-87824E578EE2}"/>
              </a:ext>
            </a:extLst>
          </p:cNvPr>
          <p:cNvSpPr txBox="1"/>
          <p:nvPr/>
        </p:nvSpPr>
        <p:spPr>
          <a:xfrm>
            <a:off x="9387118" y="4961069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4E3E94-3323-22AE-7AC5-CFBD26E2DFF6}"/>
                  </a:ext>
                </a:extLst>
              </p14:cNvPr>
              <p14:cNvContentPartPr/>
              <p14:nvPr/>
            </p14:nvContentPartPr>
            <p14:xfrm>
              <a:off x="1363680" y="1345320"/>
              <a:ext cx="10102680" cy="4971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4E3E94-3323-22AE-7AC5-CFBD26E2DFF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54320" y="1335960"/>
                <a:ext cx="10121400" cy="499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8825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52492" y="1690688"/>
            <a:ext cx="85439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CRIM</a:t>
            </a:r>
            <a:r>
              <a:rPr lang="en-US" sz="1000" dirty="0">
                <a:latin typeface="Menlo" panose="020B0609030804020204" pitchFamily="49" charset="0"/>
              </a:rPr>
              <a:t>: Per capita crime rate by town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ZN</a:t>
            </a:r>
            <a:r>
              <a:rPr lang="en-US" sz="1000" dirty="0">
                <a:latin typeface="Menlo" panose="020B0609030804020204" pitchFamily="49" charset="0"/>
              </a:rPr>
              <a:t>: Proportion of residential land zoned for lots over 25,000 sq. ft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INDUS</a:t>
            </a:r>
            <a:r>
              <a:rPr lang="en-US" sz="1000" dirty="0">
                <a:latin typeface="Menlo" panose="020B0609030804020204" pitchFamily="49" charset="0"/>
              </a:rPr>
              <a:t>: Proportion of non-retail business acres per town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CHAS</a:t>
            </a:r>
            <a:r>
              <a:rPr lang="en-US" sz="1000" dirty="0">
                <a:latin typeface="Menlo" panose="020B0609030804020204" pitchFamily="49" charset="0"/>
              </a:rPr>
              <a:t>: Charles River dummy variable (= 1 if tract bounds river; 0 otherwise)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NOX</a:t>
            </a:r>
            <a:r>
              <a:rPr lang="en-US" sz="1000" dirty="0">
                <a:latin typeface="Menlo" panose="020B0609030804020204" pitchFamily="49" charset="0"/>
              </a:rPr>
              <a:t>: Nitric oxide concentration (parts per 10 million)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RM</a:t>
            </a:r>
            <a:r>
              <a:rPr lang="en-US" sz="1000" dirty="0">
                <a:latin typeface="Menlo" panose="020B0609030804020204" pitchFamily="49" charset="0"/>
              </a:rPr>
              <a:t>: Average number of rooms per dwelling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AGE</a:t>
            </a:r>
            <a:r>
              <a:rPr lang="en-US" sz="1000" dirty="0">
                <a:latin typeface="Menlo" panose="020B0609030804020204" pitchFamily="49" charset="0"/>
              </a:rPr>
              <a:t>: Proportion of owner-occupied units built prior to 1940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DIS</a:t>
            </a:r>
            <a:r>
              <a:rPr lang="en-US" sz="1000" dirty="0">
                <a:latin typeface="Menlo" panose="020B0609030804020204" pitchFamily="49" charset="0"/>
              </a:rPr>
              <a:t>: Weighted distances to five Boston employment centers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RAD</a:t>
            </a:r>
            <a:r>
              <a:rPr lang="en-US" sz="1000" dirty="0">
                <a:latin typeface="Menlo" panose="020B0609030804020204" pitchFamily="49" charset="0"/>
              </a:rPr>
              <a:t>: Index of accessibility to radial highways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TAX</a:t>
            </a:r>
            <a:r>
              <a:rPr lang="en-US" sz="1000" dirty="0">
                <a:latin typeface="Menlo" panose="020B0609030804020204" pitchFamily="49" charset="0"/>
              </a:rPr>
              <a:t>: Full-value property tax rate per $10,000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PTRATIO</a:t>
            </a:r>
            <a:r>
              <a:rPr lang="en-US" sz="1000" dirty="0">
                <a:latin typeface="Menlo" panose="020B0609030804020204" pitchFamily="49" charset="0"/>
              </a:rPr>
              <a:t>: Pupil-teacher ratio by town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B</a:t>
            </a:r>
            <a:r>
              <a:rPr lang="en-US" sz="1000" dirty="0">
                <a:latin typeface="Menlo" panose="020B0609030804020204" pitchFamily="49" charset="0"/>
              </a:rPr>
              <a:t>: 1000(Bk — 0.63)², where Bk is the proportion of [people of African American descent] by town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C0183-6A67-F397-5842-AB1A45717E5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83" y="4129213"/>
            <a:ext cx="3679673" cy="22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40766-FDBF-51DB-C134-F688112DB82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4454" y="4033505"/>
            <a:ext cx="3023485" cy="226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29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52492" y="1690688"/>
            <a:ext cx="8543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C0183-6A67-F397-5842-AB1A45717E5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6580" y="2499589"/>
            <a:ext cx="3679673" cy="22676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91430F-890A-D6FA-69C2-08E4C341D16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491" y="2281164"/>
            <a:ext cx="6059337" cy="38006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3A3D730-0D14-3490-911C-78064CDEB151}"/>
                  </a:ext>
                </a:extLst>
              </p14:cNvPr>
              <p14:cNvContentPartPr/>
              <p14:nvPr/>
            </p14:nvContentPartPr>
            <p14:xfrm>
              <a:off x="1042560" y="2389680"/>
              <a:ext cx="5767560" cy="3787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3A3D730-0D14-3490-911C-78064CDEB1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3200" y="2380320"/>
                <a:ext cx="5786280" cy="380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6960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52492" y="1690688"/>
            <a:ext cx="8543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42ADD-B862-B61F-8164-421A0730A4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054" y="2391307"/>
            <a:ext cx="4720498" cy="3098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400DEB-328C-101D-79CE-651F5FA0C7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312172"/>
            <a:ext cx="5150525" cy="3341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08A194-4A12-1161-3744-B37F6E11E25D}"/>
              </a:ext>
            </a:extLst>
          </p:cNvPr>
          <p:cNvSpPr txBox="1"/>
          <p:nvPr/>
        </p:nvSpPr>
        <p:spPr>
          <a:xfrm>
            <a:off x="945475" y="6136536"/>
            <a:ext cx="1868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Menlo" panose="020B0609030804020204" pitchFamily="49" charset="0"/>
              </a:rPr>
              <a:t>Effect of LSTAT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9A01B-F497-592E-9811-53E8ABF9C040}"/>
              </a:ext>
            </a:extLst>
          </p:cNvPr>
          <p:cNvSpPr txBox="1"/>
          <p:nvPr/>
        </p:nvSpPr>
        <p:spPr>
          <a:xfrm>
            <a:off x="2784730" y="6125903"/>
            <a:ext cx="7687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lower status of the population increases by 1 percent, we estimate the median home value to </a:t>
            </a:r>
            <a:r>
              <a:rPr lang="en-US" dirty="0">
                <a:solidFill>
                  <a:srgbClr val="FF0000"/>
                </a:solidFill>
              </a:rPr>
              <a:t>decrease by 0.95005 </a:t>
            </a:r>
            <a:r>
              <a:rPr lang="en-US" dirty="0"/>
              <a:t>(in $10000) or by $9.500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FBD0BD-79CA-E963-F497-BB92978EBE01}"/>
                  </a:ext>
                </a:extLst>
              </p:cNvPr>
              <p:cNvSpPr txBox="1"/>
              <p:nvPr/>
            </p:nvSpPr>
            <p:spPr>
              <a:xfrm>
                <a:off x="952492" y="5549329"/>
                <a:ext cx="4438650" cy="664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=0−0.95005=−0.95005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FBD0BD-79CA-E963-F497-BB92978EB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92" y="5549329"/>
                <a:ext cx="4438650" cy="664926"/>
              </a:xfrm>
              <a:prstGeom prst="rect">
                <a:avLst/>
              </a:prstGeom>
              <a:blipFill>
                <a:blip r:embed="rId5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09F4ADD-9839-571C-74CC-D891E0C51F56}"/>
                  </a:ext>
                </a:extLst>
              </p14:cNvPr>
              <p14:cNvContentPartPr/>
              <p14:nvPr/>
            </p14:nvContentPartPr>
            <p14:xfrm>
              <a:off x="1812600" y="4104000"/>
              <a:ext cx="1282320" cy="1323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09F4ADD-9839-571C-74CC-D891E0C51F5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03240" y="4094640"/>
                <a:ext cx="1301040" cy="134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6795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9C415E0-8175-78D9-E715-F0BEFC8372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788" y="2130509"/>
            <a:ext cx="4792388" cy="3194925"/>
          </a:xfrm>
          <a:prstGeom prst="rect">
            <a:avLst/>
          </a:prstGeom>
        </p:spPr>
      </p:pic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91479" y="1553942"/>
            <a:ext cx="85439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CRIM</a:t>
            </a:r>
            <a:r>
              <a:rPr lang="en-US" sz="1000" dirty="0">
                <a:latin typeface="Menlo" panose="020B0609030804020204" pitchFamily="49" charset="0"/>
              </a:rPr>
              <a:t>: Per capita crime rate by town</a:t>
            </a:r>
            <a:endParaRPr lang="en-US" sz="1000" b="1" dirty="0">
              <a:latin typeface="Menlo" panose="020B0609030804020204" pitchFamily="49" charset="0"/>
            </a:endParaRPr>
          </a:p>
          <a:p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A194-4A12-1161-3744-B37F6E11E25D}"/>
              </a:ext>
            </a:extLst>
          </p:cNvPr>
          <p:cNvSpPr txBox="1"/>
          <p:nvPr/>
        </p:nvSpPr>
        <p:spPr>
          <a:xfrm>
            <a:off x="991479" y="6047920"/>
            <a:ext cx="1868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Menlo" panose="020B0609030804020204" pitchFamily="49" charset="0"/>
              </a:rPr>
              <a:t>Effect of LSTAT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/>
              <p:nvPr/>
            </p:nvSpPr>
            <p:spPr>
              <a:xfrm>
                <a:off x="2859746" y="6022168"/>
                <a:ext cx="76873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 the lower status of the population increases by 1 percent, we estimate the median home value to </a:t>
                </a:r>
                <a:r>
                  <a:rPr lang="en-US" dirty="0">
                    <a:solidFill>
                      <a:srgbClr val="FF0000"/>
                    </a:solidFill>
                  </a:rPr>
                  <a:t>change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−2.332621+2∗0.043547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𝑙𝑠𝑡𝑎𝑡</m:t>
                    </m:r>
                  </m:oMath>
                </a14:m>
                <a:r>
                  <a:rPr lang="en-US" dirty="0"/>
                  <a:t>. So it depends on </a:t>
                </a:r>
                <a:r>
                  <a:rPr lang="en-US" dirty="0" err="1">
                    <a:solidFill>
                      <a:srgbClr val="FF0000"/>
                    </a:solidFill>
                  </a:rPr>
                  <a:t>lstat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46" y="6022168"/>
                <a:ext cx="7687339" cy="523220"/>
              </a:xfrm>
              <a:prstGeom prst="rect">
                <a:avLst/>
              </a:prstGeom>
              <a:blipFill>
                <a:blip r:embed="rId4"/>
                <a:stretch>
                  <a:fillRect l="-330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EBF3060-D94F-A5DA-A0F0-75C01158658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5826" y="2130509"/>
            <a:ext cx="5309039" cy="3194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/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−2.332621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+0.043547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−2.332621+2∗0.043547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blipFill>
                <a:blip r:embed="rId6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/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1D467C6-D3C2-4FFC-6D57-5FFE77EC464E}"/>
              </a:ext>
            </a:extLst>
          </p:cNvPr>
          <p:cNvSpPr txBox="1"/>
          <p:nvPr/>
        </p:nvSpPr>
        <p:spPr>
          <a:xfrm>
            <a:off x="4679004" y="3179945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E9E82D5-14F8-24B5-12C7-D19A4FD26346}"/>
                  </a:ext>
                </a:extLst>
              </p14:cNvPr>
              <p14:cNvContentPartPr/>
              <p14:nvPr/>
            </p14:nvContentPartPr>
            <p14:xfrm>
              <a:off x="921240" y="3902040"/>
              <a:ext cx="10819800" cy="28018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E9E82D5-14F8-24B5-12C7-D19A4FD2634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11880" y="3892680"/>
                <a:ext cx="10838520" cy="282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698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52492" y="1690688"/>
            <a:ext cx="8543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A194-4A12-1161-3744-B37F6E11E25D}"/>
              </a:ext>
            </a:extLst>
          </p:cNvPr>
          <p:cNvSpPr txBox="1"/>
          <p:nvPr/>
        </p:nvSpPr>
        <p:spPr>
          <a:xfrm>
            <a:off x="991479" y="6047920"/>
            <a:ext cx="1868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Menlo" panose="020B0609030804020204" pitchFamily="49" charset="0"/>
              </a:rPr>
              <a:t>Effect of LSTAT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/>
              <p:nvPr/>
            </p:nvSpPr>
            <p:spPr>
              <a:xfrm>
                <a:off x="2859746" y="6022168"/>
                <a:ext cx="768733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the lower status of the population is for example 20%, as it increases by 1 percent (say to 21%), we estimate the median home value to </a:t>
                </a:r>
                <a:r>
                  <a:rPr lang="en-US" dirty="0">
                    <a:solidFill>
                      <a:srgbClr val="FF0000"/>
                    </a:solidFill>
                  </a:rPr>
                  <a:t>change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−2.332621+2∗0.043547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</m:oMath>
                </a14:m>
                <a:r>
                  <a:rPr lang="en-US" dirty="0"/>
                  <a:t> = -0.590741, that is to </a:t>
                </a:r>
                <a:r>
                  <a:rPr lang="en-US" dirty="0">
                    <a:solidFill>
                      <a:srgbClr val="FF0000"/>
                    </a:solidFill>
                  </a:rPr>
                  <a:t>decrease</a:t>
                </a:r>
                <a:r>
                  <a:rPr lang="en-US" dirty="0"/>
                  <a:t> by $5907.41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46" y="6022168"/>
                <a:ext cx="7687339" cy="738664"/>
              </a:xfrm>
              <a:prstGeom prst="rect">
                <a:avLst/>
              </a:prstGeom>
              <a:blipFill>
                <a:blip r:embed="rId3"/>
                <a:stretch>
                  <a:fillRect l="-330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3BC8FCE-D28F-2485-94D4-EE979AFABA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788" y="2130509"/>
            <a:ext cx="4792388" cy="3194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BF3060-D94F-A5DA-A0F0-75C01158658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058517"/>
            <a:ext cx="5309039" cy="3194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/>
              <p:nvPr/>
            </p:nvSpPr>
            <p:spPr>
              <a:xfrm>
                <a:off x="991479" y="5371481"/>
                <a:ext cx="8657359" cy="664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=0−2.332621+2∗0.043547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−2.332621+2∗0.043547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9" y="5371481"/>
                <a:ext cx="8657359" cy="664926"/>
              </a:xfrm>
              <a:prstGeom prst="rect">
                <a:avLst/>
              </a:prstGeom>
              <a:blipFill>
                <a:blip r:embed="rId6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064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52492" y="1690688"/>
            <a:ext cx="8543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A194-4A12-1161-3744-B37F6E11E25D}"/>
              </a:ext>
            </a:extLst>
          </p:cNvPr>
          <p:cNvSpPr txBox="1"/>
          <p:nvPr/>
        </p:nvSpPr>
        <p:spPr>
          <a:xfrm>
            <a:off x="991479" y="6047920"/>
            <a:ext cx="1868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Menlo" panose="020B0609030804020204" pitchFamily="49" charset="0"/>
              </a:rPr>
              <a:t>Effect of LSTAT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/>
              <p:nvPr/>
            </p:nvSpPr>
            <p:spPr>
              <a:xfrm>
                <a:off x="2859746" y="6022168"/>
                <a:ext cx="768733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the lower status of the population is for example 30%, as it increases by 1 percent (say to 31%), we estimate the median home value to </a:t>
                </a:r>
                <a:r>
                  <a:rPr lang="en-US" dirty="0">
                    <a:solidFill>
                      <a:srgbClr val="FF0000"/>
                    </a:solidFill>
                  </a:rPr>
                  <a:t>change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−2.332621+2∗0.043547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e>
                    </m:d>
                  </m:oMath>
                </a14:m>
                <a:r>
                  <a:rPr lang="en-US" dirty="0"/>
                  <a:t> = 0.280199, that is to </a:t>
                </a:r>
                <a:r>
                  <a:rPr lang="en-US" dirty="0">
                    <a:solidFill>
                      <a:srgbClr val="FF0000"/>
                    </a:solidFill>
                  </a:rPr>
                  <a:t>increase</a:t>
                </a:r>
                <a:r>
                  <a:rPr lang="en-US" dirty="0"/>
                  <a:t> by $2801.99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46" y="6022168"/>
                <a:ext cx="7687339" cy="738664"/>
              </a:xfrm>
              <a:prstGeom prst="rect">
                <a:avLst/>
              </a:prstGeom>
              <a:blipFill>
                <a:blip r:embed="rId3"/>
                <a:stretch>
                  <a:fillRect l="-330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3BC8FCE-D28F-2485-94D4-EE979AFABA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788" y="2130509"/>
            <a:ext cx="4792388" cy="3194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BF3060-D94F-A5DA-A0F0-75C01158658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058517"/>
            <a:ext cx="5309039" cy="3194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/>
              <p:nvPr/>
            </p:nvSpPr>
            <p:spPr>
              <a:xfrm>
                <a:off x="991479" y="5371481"/>
                <a:ext cx="8657359" cy="664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=0−2.332621+2∗0.043547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−2.332621+2∗0.043547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9" y="5371481"/>
                <a:ext cx="8657359" cy="664926"/>
              </a:xfrm>
              <a:prstGeom prst="rect">
                <a:avLst/>
              </a:prstGeom>
              <a:blipFill>
                <a:blip r:embed="rId6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337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Polynomial Models</a:t>
            </a:r>
            <a:endParaRPr dirty="0"/>
          </a:p>
        </p:txBody>
      </p:sp>
      <p:pic>
        <p:nvPicPr>
          <p:cNvPr id="2" name="Picture 1" descr="A picture containing ball, racket, hitting, court&#10;&#10;Description automatically generated">
            <a:extLst>
              <a:ext uri="{FF2B5EF4-FFF2-40B4-BE49-F238E27FC236}">
                <a16:creationId xmlns:a16="http://schemas.microsoft.com/office/drawing/2014/main" id="{8650E0AD-A44A-C1E8-CC49-44BEEB2282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121" y="4060121"/>
            <a:ext cx="2424223" cy="24338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9268EF0-75AD-5B90-3480-F959FEB2E114}"/>
                  </a:ext>
                </a:extLst>
              </p14:cNvPr>
              <p14:cNvContentPartPr/>
              <p14:nvPr/>
            </p14:nvContentPartPr>
            <p14:xfrm>
              <a:off x="6290280" y="4313880"/>
              <a:ext cx="485280" cy="388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9268EF0-75AD-5B90-3480-F959FEB2E1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80920" y="4304520"/>
                <a:ext cx="504000" cy="406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52492" y="1690688"/>
            <a:ext cx="8543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A194-4A12-1161-3744-B37F6E11E25D}"/>
              </a:ext>
            </a:extLst>
          </p:cNvPr>
          <p:cNvSpPr txBox="1"/>
          <p:nvPr/>
        </p:nvSpPr>
        <p:spPr>
          <a:xfrm>
            <a:off x="991479" y="6047920"/>
            <a:ext cx="1868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Menlo" panose="020B0609030804020204" pitchFamily="49" charset="0"/>
              </a:rPr>
              <a:t>Effect of LSTAT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/>
              <p:nvPr/>
            </p:nvSpPr>
            <p:spPr>
              <a:xfrm>
                <a:off x="2859746" y="6022168"/>
                <a:ext cx="768733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the lower status of the population is for example 30%, as it increases by 1 percent (say to 31%), we estimate the median home value to </a:t>
                </a:r>
                <a:r>
                  <a:rPr lang="en-US" dirty="0">
                    <a:solidFill>
                      <a:srgbClr val="FF0000"/>
                    </a:solidFill>
                  </a:rPr>
                  <a:t>change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−2.332621+2∗0.043547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e>
                    </m:d>
                  </m:oMath>
                </a14:m>
                <a:r>
                  <a:rPr lang="en-US" dirty="0"/>
                  <a:t> = 0.280199, that is to </a:t>
                </a:r>
                <a:r>
                  <a:rPr lang="en-US" dirty="0">
                    <a:solidFill>
                      <a:srgbClr val="FF0000"/>
                    </a:solidFill>
                  </a:rPr>
                  <a:t>increase</a:t>
                </a:r>
                <a:r>
                  <a:rPr lang="en-US" dirty="0"/>
                  <a:t> by $2801.99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46" y="6022168"/>
                <a:ext cx="7687339" cy="738664"/>
              </a:xfrm>
              <a:prstGeom prst="rect">
                <a:avLst/>
              </a:prstGeom>
              <a:blipFill>
                <a:blip r:embed="rId3"/>
                <a:stretch>
                  <a:fillRect l="-330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3BC8FCE-D28F-2485-94D4-EE979AFABA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788" y="2130509"/>
            <a:ext cx="4792388" cy="3194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BF3060-D94F-A5DA-A0F0-75C01158658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058517"/>
            <a:ext cx="5309039" cy="3194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/>
              <p:nvPr/>
            </p:nvSpPr>
            <p:spPr>
              <a:xfrm>
                <a:off x="991479" y="5371481"/>
                <a:ext cx="8657359" cy="664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=0−2.332621+2∗0.043547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−2.332621+2∗0.043547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9" y="5371481"/>
                <a:ext cx="8657359" cy="664926"/>
              </a:xfrm>
              <a:prstGeom prst="rect">
                <a:avLst/>
              </a:prstGeom>
              <a:blipFill>
                <a:blip r:embed="rId6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4784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90AB68A-3F7A-8C70-4655-2345BA8E6F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627" y="2203431"/>
            <a:ext cx="4573620" cy="3049080"/>
          </a:xfrm>
          <a:prstGeom prst="rect">
            <a:avLst/>
          </a:prstGeom>
        </p:spPr>
      </p:pic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91479" y="1553942"/>
            <a:ext cx="85439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CRIM</a:t>
            </a:r>
            <a:r>
              <a:rPr lang="en-US" sz="1000" dirty="0">
                <a:latin typeface="Menlo" panose="020B0609030804020204" pitchFamily="49" charset="0"/>
              </a:rPr>
              <a:t>: Per capita crime rate by town</a:t>
            </a:r>
            <a:endParaRPr lang="en-US" sz="1000" b="1" dirty="0">
              <a:latin typeface="Menlo" panose="020B0609030804020204" pitchFamily="49" charset="0"/>
            </a:endParaRPr>
          </a:p>
          <a:p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A194-4A12-1161-3744-B37F6E11E25D}"/>
              </a:ext>
            </a:extLst>
          </p:cNvPr>
          <p:cNvSpPr txBox="1"/>
          <p:nvPr/>
        </p:nvSpPr>
        <p:spPr>
          <a:xfrm>
            <a:off x="991479" y="6047920"/>
            <a:ext cx="1868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Menlo" panose="020B0609030804020204" pitchFamily="49" charset="0"/>
              </a:rPr>
              <a:t>Effect of CRIM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/>
              <p:nvPr/>
            </p:nvSpPr>
            <p:spPr>
              <a:xfrm>
                <a:off x="2859746" y="6022168"/>
                <a:ext cx="76873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 the crime per capita increases by 1, we estimate the median home value to </a:t>
                </a:r>
                <a:r>
                  <a:rPr lang="en-US" dirty="0">
                    <a:solidFill>
                      <a:srgbClr val="FF0000"/>
                    </a:solidFill>
                  </a:rPr>
                  <a:t>change</a:t>
                </a:r>
                <a:r>
                  <a:rPr lang="en-US" dirty="0"/>
                  <a:t> by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−0.36221+0.01447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𝑙𝑠𝑡𝑎𝑡</m:t>
                    </m:r>
                  </m:oMath>
                </a14:m>
                <a:r>
                  <a:rPr lang="en-US" dirty="0"/>
                  <a:t>. So it depends on </a:t>
                </a:r>
                <a:r>
                  <a:rPr lang="en-US" dirty="0" err="1">
                    <a:solidFill>
                      <a:srgbClr val="FF0000"/>
                    </a:solidFill>
                  </a:rPr>
                  <a:t>lstat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46" y="6022168"/>
                <a:ext cx="7687339" cy="523220"/>
              </a:xfrm>
              <a:prstGeom prst="rect">
                <a:avLst/>
              </a:prstGeom>
              <a:blipFill>
                <a:blip r:embed="rId4"/>
                <a:stretch>
                  <a:fillRect l="-330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/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=0−0.36221+0.01447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−0.36221+0.01447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blipFill>
                <a:blip r:embed="rId5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/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1D467C6-D3C2-4FFC-6D57-5FFE77EC464E}"/>
              </a:ext>
            </a:extLst>
          </p:cNvPr>
          <p:cNvSpPr txBox="1"/>
          <p:nvPr/>
        </p:nvSpPr>
        <p:spPr>
          <a:xfrm>
            <a:off x="4679004" y="3179945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B35018-BF06-630B-A0AB-6F3E3DD6DCC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283" y="2034720"/>
            <a:ext cx="55245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457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90AB68A-3F7A-8C70-4655-2345BA8E6F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627" y="2203431"/>
            <a:ext cx="4573620" cy="3049080"/>
          </a:xfrm>
          <a:prstGeom prst="rect">
            <a:avLst/>
          </a:prstGeom>
        </p:spPr>
      </p:pic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91479" y="1553942"/>
            <a:ext cx="85439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CRIM</a:t>
            </a:r>
            <a:r>
              <a:rPr lang="en-US" sz="1000" dirty="0">
                <a:latin typeface="Menlo" panose="020B0609030804020204" pitchFamily="49" charset="0"/>
              </a:rPr>
              <a:t>: Per capita crime rate by town</a:t>
            </a:r>
            <a:endParaRPr lang="en-US" sz="1000" b="1" dirty="0">
              <a:latin typeface="Menlo" panose="020B0609030804020204" pitchFamily="49" charset="0"/>
            </a:endParaRPr>
          </a:p>
          <a:p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A194-4A12-1161-3744-B37F6E11E25D}"/>
              </a:ext>
            </a:extLst>
          </p:cNvPr>
          <p:cNvSpPr txBox="1"/>
          <p:nvPr/>
        </p:nvSpPr>
        <p:spPr>
          <a:xfrm>
            <a:off x="991479" y="6047920"/>
            <a:ext cx="1868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Menlo" panose="020B0609030804020204" pitchFamily="49" charset="0"/>
              </a:rPr>
              <a:t>Effect of CRIM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/>
              <p:nvPr/>
            </p:nvSpPr>
            <p:spPr>
              <a:xfrm>
                <a:off x="2859746" y="6022168"/>
                <a:ext cx="76873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 the crime per capita increases by 1, we estimate the median home value to </a:t>
                </a:r>
                <a:r>
                  <a:rPr lang="en-US" dirty="0">
                    <a:solidFill>
                      <a:srgbClr val="FF0000"/>
                    </a:solidFill>
                  </a:rPr>
                  <a:t>change</a:t>
                </a:r>
                <a:r>
                  <a:rPr lang="en-US" dirty="0"/>
                  <a:t> by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−0.36221+0.01447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𝑙𝑠𝑡𝑎𝑡</m:t>
                    </m:r>
                  </m:oMath>
                </a14:m>
                <a:r>
                  <a:rPr lang="en-US" dirty="0"/>
                  <a:t>. So it depends on </a:t>
                </a:r>
                <a:r>
                  <a:rPr lang="en-US" dirty="0" err="1">
                    <a:solidFill>
                      <a:srgbClr val="FF0000"/>
                    </a:solidFill>
                  </a:rPr>
                  <a:t>lstat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46" y="6022168"/>
                <a:ext cx="7687339" cy="523220"/>
              </a:xfrm>
              <a:prstGeom prst="rect">
                <a:avLst/>
              </a:prstGeom>
              <a:blipFill>
                <a:blip r:embed="rId4"/>
                <a:stretch>
                  <a:fillRect l="-330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/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=0−0.36221+0.01447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−0.36221+0.01447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blipFill>
                <a:blip r:embed="rId5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/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1D467C6-D3C2-4FFC-6D57-5FFE77EC464E}"/>
              </a:ext>
            </a:extLst>
          </p:cNvPr>
          <p:cNvSpPr txBox="1"/>
          <p:nvPr/>
        </p:nvSpPr>
        <p:spPr>
          <a:xfrm>
            <a:off x="4679004" y="3179945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ABCCC-CFF7-C5C8-AB07-9651BB58805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7755" y="2483301"/>
            <a:ext cx="4781715" cy="34736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374FCB9-D2DE-4DA6-784D-3082BAE28DBF}"/>
                  </a:ext>
                </a:extLst>
              </p14:cNvPr>
              <p14:cNvContentPartPr/>
              <p14:nvPr/>
            </p14:nvContentPartPr>
            <p14:xfrm>
              <a:off x="1003680" y="4005720"/>
              <a:ext cx="722520" cy="419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374FCB9-D2DE-4DA6-784D-3082BAE28DB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94320" y="3996360"/>
                <a:ext cx="741240" cy="43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027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90AB68A-3F7A-8C70-4655-2345BA8E6F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627" y="2203431"/>
            <a:ext cx="4573620" cy="3049080"/>
          </a:xfrm>
          <a:prstGeom prst="rect">
            <a:avLst/>
          </a:prstGeom>
        </p:spPr>
      </p:pic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91479" y="1553942"/>
            <a:ext cx="85439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CRIM</a:t>
            </a:r>
            <a:r>
              <a:rPr lang="en-US" sz="1000" dirty="0">
                <a:latin typeface="Menlo" panose="020B0609030804020204" pitchFamily="49" charset="0"/>
              </a:rPr>
              <a:t>: Per capita crime rate by town</a:t>
            </a:r>
            <a:endParaRPr lang="en-US" sz="1000" b="1" dirty="0">
              <a:latin typeface="Menlo" panose="020B0609030804020204" pitchFamily="49" charset="0"/>
            </a:endParaRPr>
          </a:p>
          <a:p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A194-4A12-1161-3744-B37F6E11E25D}"/>
              </a:ext>
            </a:extLst>
          </p:cNvPr>
          <p:cNvSpPr txBox="1"/>
          <p:nvPr/>
        </p:nvSpPr>
        <p:spPr>
          <a:xfrm>
            <a:off x="991479" y="6047920"/>
            <a:ext cx="1868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Menlo" panose="020B0609030804020204" pitchFamily="49" charset="0"/>
              </a:rPr>
              <a:t>Effect of CRIM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/>
              <p:nvPr/>
            </p:nvSpPr>
            <p:spPr>
              <a:xfrm>
                <a:off x="2859746" y="6022168"/>
                <a:ext cx="76873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 the crime per capita increases by 1, we estimate the median home value to </a:t>
                </a:r>
                <a:r>
                  <a:rPr lang="en-US" dirty="0">
                    <a:solidFill>
                      <a:srgbClr val="FF0000"/>
                    </a:solidFill>
                  </a:rPr>
                  <a:t>change</a:t>
                </a:r>
                <a:r>
                  <a:rPr lang="en-US" dirty="0"/>
                  <a:t> by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−0.36221+0.01447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𝑙𝑠𝑡𝑎𝑡</m:t>
                    </m:r>
                  </m:oMath>
                </a14:m>
                <a:r>
                  <a:rPr lang="en-US" dirty="0"/>
                  <a:t>. So it depends on </a:t>
                </a:r>
                <a:r>
                  <a:rPr lang="en-US" dirty="0" err="1">
                    <a:solidFill>
                      <a:srgbClr val="FF0000"/>
                    </a:solidFill>
                  </a:rPr>
                  <a:t>lstat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46" y="6022168"/>
                <a:ext cx="7687339" cy="523220"/>
              </a:xfrm>
              <a:prstGeom prst="rect">
                <a:avLst/>
              </a:prstGeom>
              <a:blipFill>
                <a:blip r:embed="rId4"/>
                <a:stretch>
                  <a:fillRect l="-330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/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=0−0.36221+0.01447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−0.36221+0.01447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blipFill>
                <a:blip r:embed="rId5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/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1D467C6-D3C2-4FFC-6D57-5FFE77EC464E}"/>
              </a:ext>
            </a:extLst>
          </p:cNvPr>
          <p:cNvSpPr txBox="1"/>
          <p:nvPr/>
        </p:nvSpPr>
        <p:spPr>
          <a:xfrm>
            <a:off x="4679004" y="3179945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5B131D-2850-77DC-28C0-46FEC6B4964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1025" y="1977552"/>
            <a:ext cx="5093677" cy="370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0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D307CF-E94B-8F7F-2B05-A2BECDE03D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711" y="2187102"/>
            <a:ext cx="4955806" cy="3012188"/>
          </a:xfrm>
          <a:prstGeom prst="rect">
            <a:avLst/>
          </a:prstGeom>
        </p:spPr>
      </p:pic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91479" y="1553942"/>
            <a:ext cx="85439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CRIM</a:t>
            </a:r>
            <a:r>
              <a:rPr lang="en-US" sz="1000" dirty="0">
                <a:latin typeface="Menlo" panose="020B0609030804020204" pitchFamily="49" charset="0"/>
              </a:rPr>
              <a:t>: Per capita crime rate by town</a:t>
            </a:r>
            <a:endParaRPr lang="en-US" sz="1000" b="1" dirty="0">
              <a:latin typeface="Menlo" panose="020B0609030804020204" pitchFamily="49" charset="0"/>
            </a:endParaRPr>
          </a:p>
          <a:p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A194-4A12-1161-3744-B37F6E11E25D}"/>
              </a:ext>
            </a:extLst>
          </p:cNvPr>
          <p:cNvSpPr txBox="1"/>
          <p:nvPr/>
        </p:nvSpPr>
        <p:spPr>
          <a:xfrm>
            <a:off x="991479" y="6047920"/>
            <a:ext cx="1868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Menlo" panose="020B0609030804020204" pitchFamily="49" charset="0"/>
              </a:rPr>
              <a:t>Effect of CRIM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/>
              <p:nvPr/>
            </p:nvSpPr>
            <p:spPr>
              <a:xfrm>
                <a:off x="2859746" y="6022168"/>
                <a:ext cx="76873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 the crime per capita increases by 1, we estimate the median home value to </a:t>
                </a:r>
                <a:r>
                  <a:rPr lang="en-US" dirty="0">
                    <a:solidFill>
                      <a:srgbClr val="FF0000"/>
                    </a:solidFill>
                  </a:rPr>
                  <a:t>change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0.292805−0.020156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𝑙𝑠𝑡𝑎𝑡</m:t>
                    </m:r>
                  </m:oMath>
                </a14:m>
                <a:r>
                  <a:rPr lang="en-US" dirty="0"/>
                  <a:t>. So it depends on </a:t>
                </a:r>
                <a:r>
                  <a:rPr lang="en-US" dirty="0" err="1">
                    <a:solidFill>
                      <a:srgbClr val="FF0000"/>
                    </a:solidFill>
                  </a:rPr>
                  <a:t>lstat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46" y="6022168"/>
                <a:ext cx="7687339" cy="523220"/>
              </a:xfrm>
              <a:prstGeom prst="rect">
                <a:avLst/>
              </a:prstGeom>
              <a:blipFill>
                <a:blip r:embed="rId4"/>
                <a:stretch>
                  <a:fillRect l="-330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/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=0−0.292805−0.020156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0.292805−0.020156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blipFill>
                <a:blip r:embed="rId5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/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1D467C6-D3C2-4FFC-6D57-5FFE77EC464E}"/>
              </a:ext>
            </a:extLst>
          </p:cNvPr>
          <p:cNvSpPr txBox="1"/>
          <p:nvPr/>
        </p:nvSpPr>
        <p:spPr>
          <a:xfrm>
            <a:off x="4679004" y="3179945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89616E-F5D8-C986-9B74-CE0A91CB302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9539" y="1553942"/>
            <a:ext cx="3916814" cy="400676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5FCC40E-1477-25B8-E649-58FCAB7BF955}"/>
                  </a:ext>
                </a:extLst>
              </p14:cNvPr>
              <p14:cNvContentPartPr/>
              <p14:nvPr/>
            </p14:nvContentPartPr>
            <p14:xfrm>
              <a:off x="1010520" y="2052720"/>
              <a:ext cx="9740160" cy="2769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5FCC40E-1477-25B8-E649-58FCAB7BF9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1160" y="2043360"/>
                <a:ext cx="9758880" cy="278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1342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D307CF-E94B-8F7F-2B05-A2BECDE03D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711" y="2187102"/>
            <a:ext cx="4955806" cy="3012188"/>
          </a:xfrm>
          <a:prstGeom prst="rect">
            <a:avLst/>
          </a:prstGeom>
        </p:spPr>
      </p:pic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91479" y="1553942"/>
            <a:ext cx="85439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CRIM</a:t>
            </a:r>
            <a:r>
              <a:rPr lang="en-US" sz="1000" dirty="0">
                <a:latin typeface="Menlo" panose="020B0609030804020204" pitchFamily="49" charset="0"/>
              </a:rPr>
              <a:t>: Per capita crime rate by town</a:t>
            </a:r>
            <a:endParaRPr lang="en-US" sz="1000" b="1" dirty="0">
              <a:latin typeface="Menlo" panose="020B0609030804020204" pitchFamily="49" charset="0"/>
            </a:endParaRPr>
          </a:p>
          <a:p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A194-4A12-1161-3744-B37F6E11E25D}"/>
              </a:ext>
            </a:extLst>
          </p:cNvPr>
          <p:cNvSpPr txBox="1"/>
          <p:nvPr/>
        </p:nvSpPr>
        <p:spPr>
          <a:xfrm>
            <a:off x="991479" y="6047920"/>
            <a:ext cx="1868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Menlo" panose="020B0609030804020204" pitchFamily="49" charset="0"/>
              </a:rPr>
              <a:t>Effect of LSTAT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/>
              <p:nvPr/>
            </p:nvSpPr>
            <p:spPr>
              <a:xfrm>
                <a:off x="2859746" y="6022168"/>
                <a:ext cx="82300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 the lower status of the population increases by 1 percent, we estimate the median home value to </a:t>
                </a:r>
                <a:r>
                  <a:rPr lang="en-US" dirty="0">
                    <a:solidFill>
                      <a:srgbClr val="FF0000"/>
                    </a:solidFill>
                  </a:rPr>
                  <a:t>change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−2.539172+2∗0.054510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𝑙𝑠𝑡𝑎𝑡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−0.020156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𝑐𝑟𝑖𝑚</m:t>
                    </m:r>
                  </m:oMath>
                </a14:m>
                <a:r>
                  <a:rPr lang="en-US" dirty="0"/>
                  <a:t>. So it depends on </a:t>
                </a:r>
                <a:r>
                  <a:rPr lang="en-US" dirty="0" err="1">
                    <a:solidFill>
                      <a:srgbClr val="FF0000"/>
                    </a:solidFill>
                  </a:rPr>
                  <a:t>lstat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chemeClr val="accent4"/>
                    </a:solidFill>
                  </a:rPr>
                  <a:t>and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crim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46" y="6022168"/>
                <a:ext cx="8230012" cy="523220"/>
              </a:xfrm>
              <a:prstGeom prst="rect">
                <a:avLst/>
              </a:prstGeom>
              <a:blipFill>
                <a:blip r:embed="rId4"/>
                <a:stretch>
                  <a:fillRect l="-308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/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2.539172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0.054510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−0.020156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−2.539172+2∗0.054510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−0.020156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blipFill>
                <a:blip r:embed="rId5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/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1D467C6-D3C2-4FFC-6D57-5FFE77EC464E}"/>
              </a:ext>
            </a:extLst>
          </p:cNvPr>
          <p:cNvSpPr txBox="1"/>
          <p:nvPr/>
        </p:nvSpPr>
        <p:spPr>
          <a:xfrm>
            <a:off x="4679004" y="3179945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0FC5F2-61A6-0624-EC92-CAF53DDF460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9539" y="1553942"/>
            <a:ext cx="3916814" cy="40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58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371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Polynomial Models</a:t>
            </a:r>
            <a:endParaRPr dirty="0"/>
          </a:p>
        </p:txBody>
      </p:sp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080CB93F-E432-2501-382A-16C72BD657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Used to model non-linear relationships.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3419642-4A80-D514-D4D0-3EE1B6DF62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053" y="2514598"/>
            <a:ext cx="4207847" cy="3878358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8BC9C765-B14C-FCA6-2690-DCA6241FF25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552" y="2414546"/>
            <a:ext cx="4740939" cy="39784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F5AB1F5-03E6-5E8B-E697-1DC2FA22F0F6}"/>
                  </a:ext>
                </a:extLst>
              </p14:cNvPr>
              <p14:cNvContentPartPr/>
              <p14:nvPr/>
            </p14:nvContentPartPr>
            <p14:xfrm>
              <a:off x="3912840" y="568800"/>
              <a:ext cx="7764480" cy="6175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F5AB1F5-03E6-5E8B-E697-1DC2FA22F0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03480" y="559440"/>
                <a:ext cx="7783200" cy="619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500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Quadratic Model</a:t>
            </a:r>
            <a:endParaRPr dirty="0"/>
          </a:p>
        </p:txBody>
      </p:sp>
      <p:pic>
        <p:nvPicPr>
          <p:cNvPr id="9" name="Picture 5" descr="eq_04_p201">
            <a:extLst>
              <a:ext uri="{FF2B5EF4-FFF2-40B4-BE49-F238E27FC236}">
                <a16:creationId xmlns:a16="http://schemas.microsoft.com/office/drawing/2014/main" id="{EB83C718-CCFF-2039-3D93-35CF37B7F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2121" y="1844565"/>
            <a:ext cx="8491538" cy="243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DA426A-3A6C-3DD6-E8DD-ED7876A5F2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3" b="6298"/>
          <a:stretch/>
        </p:blipFill>
        <p:spPr>
          <a:xfrm>
            <a:off x="964020" y="4435254"/>
            <a:ext cx="3023189" cy="207592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53A3DCF-0433-0110-659E-457014256F06}"/>
                  </a:ext>
                </a:extLst>
              </p14:cNvPr>
              <p14:cNvContentPartPr/>
              <p14:nvPr/>
            </p14:nvContentPartPr>
            <p14:xfrm>
              <a:off x="646920" y="418680"/>
              <a:ext cx="11349720" cy="6275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53A3DCF-0433-0110-659E-457014256F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560" y="409320"/>
                <a:ext cx="11368440" cy="629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B3E243-86BA-0D99-5157-BC73C34886A6}"/>
                  </a:ext>
                </a:extLst>
              </p14:cNvPr>
              <p14:cNvContentPartPr/>
              <p14:nvPr/>
            </p14:nvContentPartPr>
            <p14:xfrm>
              <a:off x="2797560" y="3393000"/>
              <a:ext cx="1666080" cy="393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B3E243-86BA-0D99-5157-BC73C34886A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8200" y="3383640"/>
                <a:ext cx="1684800" cy="41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4476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Quadratic Models</a:t>
            </a:r>
            <a:endParaRPr dirty="0"/>
          </a:p>
        </p:txBody>
      </p:sp>
      <p:pic>
        <p:nvPicPr>
          <p:cNvPr id="9" name="Picture 5" descr="eq_04_p201">
            <a:extLst>
              <a:ext uri="{FF2B5EF4-FFF2-40B4-BE49-F238E27FC236}">
                <a16:creationId xmlns:a16="http://schemas.microsoft.com/office/drawing/2014/main" id="{EB83C718-CCFF-2039-3D93-35CF37B7F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2121" y="1844565"/>
            <a:ext cx="8491538" cy="243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5" descr="04_12">
            <a:extLst>
              <a:ext uri="{FF2B5EF4-FFF2-40B4-BE49-F238E27FC236}">
                <a16:creationId xmlns:a16="http://schemas.microsoft.com/office/drawing/2014/main" id="{9515B373-73C1-D124-7668-0657DD0C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027" y="4382089"/>
            <a:ext cx="4352976" cy="231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4523328-28E0-67E9-55D0-98FF1345D676}"/>
                  </a:ext>
                </a:extLst>
              </p14:cNvPr>
              <p14:cNvContentPartPr/>
              <p14:nvPr/>
            </p14:nvContentPartPr>
            <p14:xfrm>
              <a:off x="2104560" y="411120"/>
              <a:ext cx="9448560" cy="6234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4523328-28E0-67E9-55D0-98FF1345D6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95200" y="401760"/>
                <a:ext cx="9467280" cy="625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3132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694D7-FC5D-45DC-7BD5-CEC731710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70FC7-BB36-8D69-C9C6-74A50E83B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D96B39F-2E6C-2FBB-86BF-29961AE362BA}"/>
                  </a:ext>
                </a:extLst>
              </p14:cNvPr>
              <p14:cNvContentPartPr/>
              <p14:nvPr/>
            </p14:nvContentPartPr>
            <p14:xfrm>
              <a:off x="286920" y="529560"/>
              <a:ext cx="11418480" cy="5807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D96B39F-2E6C-2FBB-86BF-29961AE362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560" y="520200"/>
                <a:ext cx="11437200" cy="582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7119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7DE8-31EA-CA53-1063-93D46BB55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70279-940F-1EED-0814-1E666C8607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3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Order Models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B81976-23D8-1BBA-EA75-42E325B3DD39}"/>
                  </a:ext>
                </a:extLst>
              </p:cNvPr>
              <p:cNvSpPr txBox="1"/>
              <p:nvPr/>
            </p:nvSpPr>
            <p:spPr>
              <a:xfrm>
                <a:off x="914395" y="2647618"/>
                <a:ext cx="50584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B81976-23D8-1BBA-EA75-42E325B3D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5" y="2647618"/>
                <a:ext cx="5058436" cy="430887"/>
              </a:xfrm>
              <a:prstGeom prst="rect">
                <a:avLst/>
              </a:prstGeom>
              <a:blipFill>
                <a:blip r:embed="rId3"/>
                <a:stretch>
                  <a:fillRect l="-1003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3441DF42-79A9-C7E1-5F2D-4029842C3E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We can use higher-order terms depending on the data.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DD8AC-2CC5-8DD8-DBC9-6CF3FD84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10" t="14856" b="11374"/>
          <a:stretch/>
        </p:blipFill>
        <p:spPr>
          <a:xfrm>
            <a:off x="914395" y="3535326"/>
            <a:ext cx="3466215" cy="249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87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Polynomial Regression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5F4CA-AB05-AB8A-BBC6-77CA1CB863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863" y="2013394"/>
            <a:ext cx="6467188" cy="4685119"/>
          </a:xfrm>
          <a:prstGeom prst="rect">
            <a:avLst/>
          </a:prstGeom>
        </p:spPr>
      </p:pic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2E02C278-0760-4F2D-8BD1-FFD43A3F8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Fitting the regression with higher-order terms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6054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14436</TotalTime>
  <Words>1385</Words>
  <Application>Microsoft Office PowerPoint</Application>
  <PresentationFormat>Widescreen</PresentationFormat>
  <Paragraphs>138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Menlo</vt:lpstr>
      <vt:lpstr>Calibri</vt:lpstr>
      <vt:lpstr>Roboto Slab</vt:lpstr>
      <vt:lpstr>Lato Light</vt:lpstr>
      <vt:lpstr>Wingdings</vt:lpstr>
      <vt:lpstr>Cambria Math</vt:lpstr>
      <vt:lpstr>Lato</vt:lpstr>
      <vt:lpstr>Office Theme</vt:lpstr>
      <vt:lpstr>Module 4</vt:lpstr>
      <vt:lpstr>Polynomial Models</vt:lpstr>
      <vt:lpstr>Polynomial Models</vt:lpstr>
      <vt:lpstr>Quadratic Model</vt:lpstr>
      <vt:lpstr>Quadratic Models</vt:lpstr>
      <vt:lpstr>PowerPoint Presentation</vt:lpstr>
      <vt:lpstr>PowerPoint Presentation</vt:lpstr>
      <vt:lpstr>3rd Order Models</vt:lpstr>
      <vt:lpstr>Polynomial Regression</vt:lpstr>
      <vt:lpstr>Polynomial Regression</vt:lpstr>
      <vt:lpstr>The Effect of Variable x on the Response</vt:lpstr>
      <vt:lpstr>The Effect of Variable x on the Response</vt:lpstr>
      <vt:lpstr>The Effect of Variable x on the Response</vt:lpstr>
      <vt:lpstr>The Boston Housing Example</vt:lpstr>
      <vt:lpstr>The Boston Housing Example</vt:lpstr>
      <vt:lpstr>The Boston Housing Example</vt:lpstr>
      <vt:lpstr>The Boston Housing Example</vt:lpstr>
      <vt:lpstr>The Boston Housing Example</vt:lpstr>
      <vt:lpstr>The Boston Housing Example</vt:lpstr>
      <vt:lpstr>The Boston Housing Example</vt:lpstr>
      <vt:lpstr>The Boston Housing Example</vt:lpstr>
      <vt:lpstr>The Boston Housing Example</vt:lpstr>
      <vt:lpstr>The Boston Housing Example</vt:lpstr>
      <vt:lpstr>The Boston Housing Example</vt:lpstr>
      <vt:lpstr>The Boston Housing Example</vt:lpstr>
      <vt:lpstr>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Waldyn Martinez</cp:lastModifiedBy>
  <cp:revision>242</cp:revision>
  <cp:lastPrinted>2024-08-02T18:16:30Z</cp:lastPrinted>
  <dcterms:modified xsi:type="dcterms:W3CDTF">2025-04-07T17:13:21Z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